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924" r:id="rId6"/>
  </p:sldMasterIdLst>
  <p:notesMasterIdLst>
    <p:notesMasterId r:id="rId14"/>
  </p:notesMasterIdLst>
  <p:sldIdLst>
    <p:sldId id="489" r:id="rId7"/>
    <p:sldId id="501" r:id="rId8"/>
    <p:sldId id="478" r:id="rId9"/>
    <p:sldId id="373" r:id="rId10"/>
    <p:sldId id="374" r:id="rId11"/>
    <p:sldId id="506" r:id="rId12"/>
    <p:sldId id="507" r:id="rId13"/>
  </p:sldIdLst>
  <p:sldSz cx="9144000" cy="6858000" type="screen4x3"/>
  <p:notesSz cx="6797675" cy="9926638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06" autoAdjust="0"/>
    <p:restoredTop sz="28174" autoAdjust="0"/>
  </p:normalViewPr>
  <p:slideViewPr>
    <p:cSldViewPr>
      <p:cViewPr varScale="1">
        <p:scale>
          <a:sx n="111" d="100"/>
          <a:sy n="111" d="100"/>
        </p:scale>
        <p:origin x="136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245C792-5730-41EA-9491-F4A81178AAD7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5E87BD-8D51-45BD-9267-1FD7808A1D32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41946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5E87BD-8D51-45BD-9267-1FD7808A1D32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4978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ombinationstegning 3"/>
          <p:cNvSpPr>
            <a:spLocks/>
          </p:cNvSpPr>
          <p:nvPr/>
        </p:nvSpPr>
        <p:spPr bwMode="auto">
          <a:xfrm>
            <a:off x="0" y="5645730"/>
            <a:ext cx="9144000" cy="121227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0" y="1248"/>
              </a:cxn>
              <a:cxn ang="0">
                <a:pos x="5760" y="1248"/>
              </a:cxn>
              <a:cxn ang="0">
                <a:pos x="5760" y="528"/>
              </a:cxn>
              <a:cxn ang="0">
                <a:pos x="0" y="0"/>
              </a:cxn>
            </a:cxnLst>
            <a:rect l="0" t="0" r="0" b="0"/>
            <a:pathLst>
              <a:path w="5760" h="1248">
                <a:moveTo>
                  <a:pt x="0" y="0"/>
                </a:moveTo>
                <a:lnTo>
                  <a:pt x="0" y="1248"/>
                </a:lnTo>
                <a:lnTo>
                  <a:pt x="5760" y="1248"/>
                </a:lnTo>
                <a:lnTo>
                  <a:pt x="5760" y="52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6350" ty="0" sx="60000" sy="60000" flip="none" algn="bl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7"/>
          <p:cNvSpPr>
            <a:spLocks/>
          </p:cNvSpPr>
          <p:nvPr/>
        </p:nvSpPr>
        <p:spPr bwMode="auto">
          <a:xfrm>
            <a:off x="-357188" y="4572000"/>
            <a:ext cx="8950326" cy="4572000"/>
          </a:xfrm>
          <a:custGeom>
            <a:avLst/>
            <a:gdLst/>
            <a:ahLst/>
            <a:cxnLst>
              <a:cxn ang="0">
                <a:pos x="2873" y="4"/>
              </a:cxn>
              <a:cxn ang="0">
                <a:pos x="2858" y="63"/>
              </a:cxn>
              <a:cxn ang="0">
                <a:pos x="2827" y="179"/>
              </a:cxn>
              <a:cxn ang="0">
                <a:pos x="2784" y="339"/>
              </a:cxn>
              <a:cxn ang="0">
                <a:pos x="2736" y="527"/>
              </a:cxn>
              <a:cxn ang="0">
                <a:pos x="2683" y="726"/>
              </a:cxn>
              <a:cxn ang="0">
                <a:pos x="2630" y="925"/>
              </a:cxn>
              <a:cxn ang="0">
                <a:pos x="2583" y="1104"/>
              </a:cxn>
              <a:cxn ang="0">
                <a:pos x="2544" y="1253"/>
              </a:cxn>
              <a:cxn ang="0">
                <a:pos x="2518" y="1353"/>
              </a:cxn>
              <a:cxn ang="0">
                <a:pos x="2476" y="1563"/>
              </a:cxn>
              <a:cxn ang="0">
                <a:pos x="2474" y="1731"/>
              </a:cxn>
              <a:cxn ang="0">
                <a:pos x="2519" y="1863"/>
              </a:cxn>
              <a:cxn ang="0">
                <a:pos x="2619" y="1964"/>
              </a:cxn>
              <a:cxn ang="0">
                <a:pos x="2770" y="2034"/>
              </a:cxn>
              <a:cxn ang="0">
                <a:pos x="2976" y="2088"/>
              </a:cxn>
              <a:cxn ang="0">
                <a:pos x="3241" y="2137"/>
              </a:cxn>
              <a:cxn ang="0">
                <a:pos x="3539" y="2178"/>
              </a:cxn>
              <a:cxn ang="0">
                <a:pos x="3844" y="2207"/>
              </a:cxn>
              <a:cxn ang="0">
                <a:pos x="4130" y="2220"/>
              </a:cxn>
              <a:cxn ang="0">
                <a:pos x="4394" y="2217"/>
              </a:cxn>
              <a:cxn ang="0">
                <a:pos x="4524" y="2213"/>
              </a:cxn>
              <a:cxn ang="0">
                <a:pos x="4574" y="2213"/>
              </a:cxn>
              <a:cxn ang="0">
                <a:pos x="4570" y="2224"/>
              </a:cxn>
              <a:cxn ang="0">
                <a:pos x="4539" y="2249"/>
              </a:cxn>
              <a:cxn ang="0">
                <a:pos x="4488" y="2291"/>
              </a:cxn>
              <a:cxn ang="0">
                <a:pos x="4452" y="2319"/>
              </a:cxn>
              <a:cxn ang="0">
                <a:pos x="4409" y="2330"/>
              </a:cxn>
              <a:cxn ang="0">
                <a:pos x="4328" y="2333"/>
              </a:cxn>
              <a:cxn ang="0">
                <a:pos x="4199" y="2335"/>
              </a:cxn>
              <a:cxn ang="0">
                <a:pos x="4047" y="2338"/>
              </a:cxn>
              <a:cxn ang="0">
                <a:pos x="3900" y="2335"/>
              </a:cxn>
              <a:cxn ang="0">
                <a:pos x="3567" y="2315"/>
              </a:cxn>
              <a:cxn ang="0">
                <a:pos x="3180" y="2273"/>
              </a:cxn>
              <a:cxn ang="0">
                <a:pos x="2829" y="2219"/>
              </a:cxn>
              <a:cxn ang="0">
                <a:pos x="2496" y="2152"/>
              </a:cxn>
              <a:cxn ang="0">
                <a:pos x="2128" y="2063"/>
              </a:cxn>
              <a:cxn ang="0">
                <a:pos x="1688" y="1916"/>
              </a:cxn>
              <a:cxn ang="0">
                <a:pos x="1257" y="1721"/>
              </a:cxn>
              <a:cxn ang="0">
                <a:pos x="852" y="1486"/>
              </a:cxn>
              <a:cxn ang="0">
                <a:pos x="488" y="1214"/>
              </a:cxn>
              <a:cxn ang="0">
                <a:pos x="219" y="952"/>
              </a:cxn>
              <a:cxn ang="0">
                <a:pos x="89" y="780"/>
              </a:cxn>
              <a:cxn ang="0">
                <a:pos x="17" y="630"/>
              </a:cxn>
              <a:cxn ang="0">
                <a:pos x="1" y="505"/>
              </a:cxn>
              <a:cxn ang="0">
                <a:pos x="37" y="407"/>
              </a:cxn>
              <a:cxn ang="0">
                <a:pos x="100" y="350"/>
              </a:cxn>
              <a:cxn ang="0">
                <a:pos x="179" y="321"/>
              </a:cxn>
              <a:cxn ang="0">
                <a:pos x="247" y="310"/>
              </a:cxn>
              <a:cxn ang="0">
                <a:pos x="332" y="300"/>
              </a:cxn>
              <a:cxn ang="0">
                <a:pos x="483" y="282"/>
              </a:cxn>
              <a:cxn ang="0">
                <a:pos x="687" y="257"/>
              </a:cxn>
              <a:cxn ang="0">
                <a:pos x="931" y="228"/>
              </a:cxn>
              <a:cxn ang="0">
                <a:pos x="1204" y="196"/>
              </a:cxn>
              <a:cxn ang="0">
                <a:pos x="1687" y="139"/>
              </a:cxn>
              <a:cxn ang="0">
                <a:pos x="2064" y="96"/>
              </a:cxn>
              <a:cxn ang="0">
                <a:pos x="2322" y="66"/>
              </a:cxn>
              <a:cxn ang="0">
                <a:pos x="2544" y="39"/>
              </a:cxn>
              <a:cxn ang="0">
                <a:pos x="2719" y="18"/>
              </a:cxn>
              <a:cxn ang="0">
                <a:pos x="2834" y="4"/>
              </a:cxn>
            </a:cxnLst>
            <a:rect l="0" t="0" r="r" b="b"/>
            <a:pathLst>
              <a:path w="4577" h="2338">
                <a:moveTo>
                  <a:pt x="2870" y="0"/>
                </a:moveTo>
                <a:lnTo>
                  <a:pt x="2875" y="0"/>
                </a:lnTo>
                <a:lnTo>
                  <a:pt x="2873" y="4"/>
                </a:lnTo>
                <a:lnTo>
                  <a:pt x="2870" y="17"/>
                </a:lnTo>
                <a:lnTo>
                  <a:pt x="2865" y="36"/>
                </a:lnTo>
                <a:lnTo>
                  <a:pt x="2858" y="63"/>
                </a:lnTo>
                <a:lnTo>
                  <a:pt x="2850" y="96"/>
                </a:lnTo>
                <a:lnTo>
                  <a:pt x="2838" y="135"/>
                </a:lnTo>
                <a:lnTo>
                  <a:pt x="2827" y="179"/>
                </a:lnTo>
                <a:lnTo>
                  <a:pt x="2813" y="230"/>
                </a:lnTo>
                <a:lnTo>
                  <a:pt x="2800" y="282"/>
                </a:lnTo>
                <a:lnTo>
                  <a:pt x="2784" y="339"/>
                </a:lnTo>
                <a:lnTo>
                  <a:pt x="2769" y="399"/>
                </a:lnTo>
                <a:lnTo>
                  <a:pt x="2752" y="462"/>
                </a:lnTo>
                <a:lnTo>
                  <a:pt x="2736" y="527"/>
                </a:lnTo>
                <a:lnTo>
                  <a:pt x="2718" y="592"/>
                </a:lnTo>
                <a:lnTo>
                  <a:pt x="2701" y="659"/>
                </a:lnTo>
                <a:lnTo>
                  <a:pt x="2683" y="726"/>
                </a:lnTo>
                <a:lnTo>
                  <a:pt x="2665" y="794"/>
                </a:lnTo>
                <a:lnTo>
                  <a:pt x="2648" y="859"/>
                </a:lnTo>
                <a:lnTo>
                  <a:pt x="2630" y="925"/>
                </a:lnTo>
                <a:lnTo>
                  <a:pt x="2614" y="987"/>
                </a:lnTo>
                <a:lnTo>
                  <a:pt x="2598" y="1047"/>
                </a:lnTo>
                <a:lnTo>
                  <a:pt x="2583" y="1104"/>
                </a:lnTo>
                <a:lnTo>
                  <a:pt x="2569" y="1158"/>
                </a:lnTo>
                <a:lnTo>
                  <a:pt x="2555" y="1207"/>
                </a:lnTo>
                <a:lnTo>
                  <a:pt x="2544" y="1253"/>
                </a:lnTo>
                <a:lnTo>
                  <a:pt x="2535" y="1291"/>
                </a:lnTo>
                <a:lnTo>
                  <a:pt x="2525" y="1325"/>
                </a:lnTo>
                <a:lnTo>
                  <a:pt x="2518" y="1353"/>
                </a:lnTo>
                <a:lnTo>
                  <a:pt x="2500" y="1428"/>
                </a:lnTo>
                <a:lnTo>
                  <a:pt x="2486" y="1497"/>
                </a:lnTo>
                <a:lnTo>
                  <a:pt x="2476" y="1563"/>
                </a:lnTo>
                <a:lnTo>
                  <a:pt x="2471" y="1624"/>
                </a:lnTo>
                <a:lnTo>
                  <a:pt x="2469" y="1679"/>
                </a:lnTo>
                <a:lnTo>
                  <a:pt x="2474" y="1731"/>
                </a:lnTo>
                <a:lnTo>
                  <a:pt x="2483" y="1779"/>
                </a:lnTo>
                <a:lnTo>
                  <a:pt x="2499" y="1822"/>
                </a:lnTo>
                <a:lnTo>
                  <a:pt x="2519" y="1863"/>
                </a:lnTo>
                <a:lnTo>
                  <a:pt x="2546" y="1900"/>
                </a:lnTo>
                <a:lnTo>
                  <a:pt x="2579" y="1934"/>
                </a:lnTo>
                <a:lnTo>
                  <a:pt x="2619" y="1964"/>
                </a:lnTo>
                <a:lnTo>
                  <a:pt x="2666" y="1991"/>
                </a:lnTo>
                <a:lnTo>
                  <a:pt x="2721" y="2016"/>
                </a:lnTo>
                <a:lnTo>
                  <a:pt x="2770" y="2034"/>
                </a:lnTo>
                <a:lnTo>
                  <a:pt x="2830" y="2052"/>
                </a:lnTo>
                <a:lnTo>
                  <a:pt x="2899" y="2070"/>
                </a:lnTo>
                <a:lnTo>
                  <a:pt x="2976" y="2088"/>
                </a:lnTo>
                <a:lnTo>
                  <a:pt x="3059" y="2105"/>
                </a:lnTo>
                <a:lnTo>
                  <a:pt x="3148" y="2121"/>
                </a:lnTo>
                <a:lnTo>
                  <a:pt x="3241" y="2137"/>
                </a:lnTo>
                <a:lnTo>
                  <a:pt x="3338" y="2152"/>
                </a:lnTo>
                <a:lnTo>
                  <a:pt x="3438" y="2166"/>
                </a:lnTo>
                <a:lnTo>
                  <a:pt x="3539" y="2178"/>
                </a:lnTo>
                <a:lnTo>
                  <a:pt x="3642" y="2189"/>
                </a:lnTo>
                <a:lnTo>
                  <a:pt x="3744" y="2199"/>
                </a:lnTo>
                <a:lnTo>
                  <a:pt x="3844" y="2207"/>
                </a:lnTo>
                <a:lnTo>
                  <a:pt x="3944" y="2214"/>
                </a:lnTo>
                <a:lnTo>
                  <a:pt x="4038" y="2219"/>
                </a:lnTo>
                <a:lnTo>
                  <a:pt x="4130" y="2220"/>
                </a:lnTo>
                <a:lnTo>
                  <a:pt x="4272" y="2220"/>
                </a:lnTo>
                <a:lnTo>
                  <a:pt x="4335" y="2219"/>
                </a:lnTo>
                <a:lnTo>
                  <a:pt x="4394" y="2217"/>
                </a:lnTo>
                <a:lnTo>
                  <a:pt x="4445" y="2216"/>
                </a:lnTo>
                <a:lnTo>
                  <a:pt x="4489" y="2214"/>
                </a:lnTo>
                <a:lnTo>
                  <a:pt x="4524" y="2213"/>
                </a:lnTo>
                <a:lnTo>
                  <a:pt x="4552" y="2212"/>
                </a:lnTo>
                <a:lnTo>
                  <a:pt x="4566" y="2212"/>
                </a:lnTo>
                <a:lnTo>
                  <a:pt x="4574" y="2213"/>
                </a:lnTo>
                <a:lnTo>
                  <a:pt x="4577" y="2216"/>
                </a:lnTo>
                <a:lnTo>
                  <a:pt x="4575" y="2220"/>
                </a:lnTo>
                <a:lnTo>
                  <a:pt x="4570" y="2224"/>
                </a:lnTo>
                <a:lnTo>
                  <a:pt x="4563" y="2231"/>
                </a:lnTo>
                <a:lnTo>
                  <a:pt x="4553" y="2238"/>
                </a:lnTo>
                <a:lnTo>
                  <a:pt x="4539" y="2249"/>
                </a:lnTo>
                <a:lnTo>
                  <a:pt x="4523" y="2263"/>
                </a:lnTo>
                <a:lnTo>
                  <a:pt x="4505" y="2277"/>
                </a:lnTo>
                <a:lnTo>
                  <a:pt x="4488" y="2291"/>
                </a:lnTo>
                <a:lnTo>
                  <a:pt x="4474" y="2302"/>
                </a:lnTo>
                <a:lnTo>
                  <a:pt x="4464" y="2310"/>
                </a:lnTo>
                <a:lnTo>
                  <a:pt x="4452" y="2319"/>
                </a:lnTo>
                <a:lnTo>
                  <a:pt x="4438" y="2324"/>
                </a:lnTo>
                <a:lnTo>
                  <a:pt x="4420" y="2328"/>
                </a:lnTo>
                <a:lnTo>
                  <a:pt x="4409" y="2330"/>
                </a:lnTo>
                <a:lnTo>
                  <a:pt x="4389" y="2330"/>
                </a:lnTo>
                <a:lnTo>
                  <a:pt x="4363" y="2331"/>
                </a:lnTo>
                <a:lnTo>
                  <a:pt x="4328" y="2333"/>
                </a:lnTo>
                <a:lnTo>
                  <a:pt x="4290" y="2334"/>
                </a:lnTo>
                <a:lnTo>
                  <a:pt x="4247" y="2335"/>
                </a:lnTo>
                <a:lnTo>
                  <a:pt x="4199" y="2335"/>
                </a:lnTo>
                <a:lnTo>
                  <a:pt x="4149" y="2337"/>
                </a:lnTo>
                <a:lnTo>
                  <a:pt x="4098" y="2337"/>
                </a:lnTo>
                <a:lnTo>
                  <a:pt x="4047" y="2338"/>
                </a:lnTo>
                <a:lnTo>
                  <a:pt x="3995" y="2338"/>
                </a:lnTo>
                <a:lnTo>
                  <a:pt x="3947" y="2337"/>
                </a:lnTo>
                <a:lnTo>
                  <a:pt x="3900" y="2335"/>
                </a:lnTo>
                <a:lnTo>
                  <a:pt x="3857" y="2334"/>
                </a:lnTo>
                <a:lnTo>
                  <a:pt x="3708" y="2324"/>
                </a:lnTo>
                <a:lnTo>
                  <a:pt x="3567" y="2315"/>
                </a:lnTo>
                <a:lnTo>
                  <a:pt x="3432" y="2302"/>
                </a:lnTo>
                <a:lnTo>
                  <a:pt x="3303" y="2288"/>
                </a:lnTo>
                <a:lnTo>
                  <a:pt x="3180" y="2273"/>
                </a:lnTo>
                <a:lnTo>
                  <a:pt x="3059" y="2256"/>
                </a:lnTo>
                <a:lnTo>
                  <a:pt x="2942" y="2239"/>
                </a:lnTo>
                <a:lnTo>
                  <a:pt x="2829" y="2219"/>
                </a:lnTo>
                <a:lnTo>
                  <a:pt x="2718" y="2198"/>
                </a:lnTo>
                <a:lnTo>
                  <a:pt x="2607" y="2176"/>
                </a:lnTo>
                <a:lnTo>
                  <a:pt x="2496" y="2152"/>
                </a:lnTo>
                <a:lnTo>
                  <a:pt x="2386" y="2127"/>
                </a:lnTo>
                <a:lnTo>
                  <a:pt x="2274" y="2100"/>
                </a:lnTo>
                <a:lnTo>
                  <a:pt x="2128" y="2063"/>
                </a:lnTo>
                <a:lnTo>
                  <a:pt x="1981" y="2018"/>
                </a:lnTo>
                <a:lnTo>
                  <a:pt x="1834" y="1970"/>
                </a:lnTo>
                <a:lnTo>
                  <a:pt x="1688" y="1916"/>
                </a:lnTo>
                <a:lnTo>
                  <a:pt x="1543" y="1856"/>
                </a:lnTo>
                <a:lnTo>
                  <a:pt x="1398" y="1790"/>
                </a:lnTo>
                <a:lnTo>
                  <a:pt x="1257" y="1721"/>
                </a:lnTo>
                <a:lnTo>
                  <a:pt x="1118" y="1647"/>
                </a:lnTo>
                <a:lnTo>
                  <a:pt x="984" y="1568"/>
                </a:lnTo>
                <a:lnTo>
                  <a:pt x="852" y="1486"/>
                </a:lnTo>
                <a:lnTo>
                  <a:pt x="726" y="1399"/>
                </a:lnTo>
                <a:lnTo>
                  <a:pt x="603" y="1308"/>
                </a:lnTo>
                <a:lnTo>
                  <a:pt x="488" y="1214"/>
                </a:lnTo>
                <a:lnTo>
                  <a:pt x="379" y="1115"/>
                </a:lnTo>
                <a:lnTo>
                  <a:pt x="276" y="1013"/>
                </a:lnTo>
                <a:lnTo>
                  <a:pt x="219" y="952"/>
                </a:lnTo>
                <a:lnTo>
                  <a:pt x="169" y="893"/>
                </a:lnTo>
                <a:lnTo>
                  <a:pt x="125" y="834"/>
                </a:lnTo>
                <a:lnTo>
                  <a:pt x="89" y="780"/>
                </a:lnTo>
                <a:lnTo>
                  <a:pt x="58" y="727"/>
                </a:lnTo>
                <a:lnTo>
                  <a:pt x="33" y="677"/>
                </a:lnTo>
                <a:lnTo>
                  <a:pt x="17" y="630"/>
                </a:lnTo>
                <a:lnTo>
                  <a:pt x="6" y="585"/>
                </a:lnTo>
                <a:lnTo>
                  <a:pt x="0" y="544"/>
                </a:lnTo>
                <a:lnTo>
                  <a:pt x="1" y="505"/>
                </a:lnTo>
                <a:lnTo>
                  <a:pt x="10" y="469"/>
                </a:lnTo>
                <a:lnTo>
                  <a:pt x="22" y="435"/>
                </a:lnTo>
                <a:lnTo>
                  <a:pt x="37" y="407"/>
                </a:lnTo>
                <a:lnTo>
                  <a:pt x="55" y="384"/>
                </a:lnTo>
                <a:lnTo>
                  <a:pt x="76" y="366"/>
                </a:lnTo>
                <a:lnTo>
                  <a:pt x="100" y="350"/>
                </a:lnTo>
                <a:lnTo>
                  <a:pt x="125" y="338"/>
                </a:lnTo>
                <a:lnTo>
                  <a:pt x="151" y="328"/>
                </a:lnTo>
                <a:lnTo>
                  <a:pt x="179" y="321"/>
                </a:lnTo>
                <a:lnTo>
                  <a:pt x="207" y="316"/>
                </a:lnTo>
                <a:lnTo>
                  <a:pt x="236" y="312"/>
                </a:lnTo>
                <a:lnTo>
                  <a:pt x="247" y="310"/>
                </a:lnTo>
                <a:lnTo>
                  <a:pt x="268" y="307"/>
                </a:lnTo>
                <a:lnTo>
                  <a:pt x="295" y="305"/>
                </a:lnTo>
                <a:lnTo>
                  <a:pt x="332" y="300"/>
                </a:lnTo>
                <a:lnTo>
                  <a:pt x="376" y="295"/>
                </a:lnTo>
                <a:lnTo>
                  <a:pt x="426" y="288"/>
                </a:lnTo>
                <a:lnTo>
                  <a:pt x="483" y="282"/>
                </a:lnTo>
                <a:lnTo>
                  <a:pt x="545" y="274"/>
                </a:lnTo>
                <a:lnTo>
                  <a:pt x="613" y="266"/>
                </a:lnTo>
                <a:lnTo>
                  <a:pt x="687" y="257"/>
                </a:lnTo>
                <a:lnTo>
                  <a:pt x="764" y="249"/>
                </a:lnTo>
                <a:lnTo>
                  <a:pt x="846" y="239"/>
                </a:lnTo>
                <a:lnTo>
                  <a:pt x="931" y="228"/>
                </a:lnTo>
                <a:lnTo>
                  <a:pt x="1020" y="218"/>
                </a:lnTo>
                <a:lnTo>
                  <a:pt x="1111" y="207"/>
                </a:lnTo>
                <a:lnTo>
                  <a:pt x="1204" y="196"/>
                </a:lnTo>
                <a:lnTo>
                  <a:pt x="1299" y="185"/>
                </a:lnTo>
                <a:lnTo>
                  <a:pt x="1590" y="152"/>
                </a:lnTo>
                <a:lnTo>
                  <a:pt x="1687" y="139"/>
                </a:lnTo>
                <a:lnTo>
                  <a:pt x="1878" y="117"/>
                </a:lnTo>
                <a:lnTo>
                  <a:pt x="1973" y="106"/>
                </a:lnTo>
                <a:lnTo>
                  <a:pt x="2064" y="96"/>
                </a:lnTo>
                <a:lnTo>
                  <a:pt x="2153" y="85"/>
                </a:lnTo>
                <a:lnTo>
                  <a:pt x="2239" y="75"/>
                </a:lnTo>
                <a:lnTo>
                  <a:pt x="2322" y="66"/>
                </a:lnTo>
                <a:lnTo>
                  <a:pt x="2400" y="56"/>
                </a:lnTo>
                <a:lnTo>
                  <a:pt x="2475" y="47"/>
                </a:lnTo>
                <a:lnTo>
                  <a:pt x="2544" y="39"/>
                </a:lnTo>
                <a:lnTo>
                  <a:pt x="2610" y="31"/>
                </a:lnTo>
                <a:lnTo>
                  <a:pt x="2668" y="24"/>
                </a:lnTo>
                <a:lnTo>
                  <a:pt x="2719" y="18"/>
                </a:lnTo>
                <a:lnTo>
                  <a:pt x="2765" y="13"/>
                </a:lnTo>
                <a:lnTo>
                  <a:pt x="2804" y="9"/>
                </a:lnTo>
                <a:lnTo>
                  <a:pt x="2834" y="4"/>
                </a:lnTo>
                <a:lnTo>
                  <a:pt x="2856" y="3"/>
                </a:lnTo>
                <a:lnTo>
                  <a:pt x="2870" y="0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6" name="Retvinklet trekant 5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7" name="Lige forbindelse 6"/>
          <p:cNvCxnSpPr/>
          <p:nvPr/>
        </p:nvCxnSpPr>
        <p:spPr>
          <a:xfrm>
            <a:off x="-3765" y="5643579"/>
            <a:ext cx="9147765" cy="513950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Billede 24" descr="ORBICON_Logo_CMYK [Konverteret]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9288" y="303213"/>
            <a:ext cx="298608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reeform 47"/>
          <p:cNvSpPr>
            <a:spLocks/>
          </p:cNvSpPr>
          <p:nvPr/>
        </p:nvSpPr>
        <p:spPr bwMode="auto">
          <a:xfrm>
            <a:off x="500063" y="5000625"/>
            <a:ext cx="6521450" cy="3330575"/>
          </a:xfrm>
          <a:custGeom>
            <a:avLst/>
            <a:gdLst/>
            <a:ahLst/>
            <a:cxnLst>
              <a:cxn ang="0">
                <a:pos x="2873" y="4"/>
              </a:cxn>
              <a:cxn ang="0">
                <a:pos x="2858" y="63"/>
              </a:cxn>
              <a:cxn ang="0">
                <a:pos x="2827" y="179"/>
              </a:cxn>
              <a:cxn ang="0">
                <a:pos x="2784" y="339"/>
              </a:cxn>
              <a:cxn ang="0">
                <a:pos x="2736" y="527"/>
              </a:cxn>
              <a:cxn ang="0">
                <a:pos x="2683" y="726"/>
              </a:cxn>
              <a:cxn ang="0">
                <a:pos x="2630" y="925"/>
              </a:cxn>
              <a:cxn ang="0">
                <a:pos x="2583" y="1104"/>
              </a:cxn>
              <a:cxn ang="0">
                <a:pos x="2544" y="1253"/>
              </a:cxn>
              <a:cxn ang="0">
                <a:pos x="2518" y="1353"/>
              </a:cxn>
              <a:cxn ang="0">
                <a:pos x="2476" y="1563"/>
              </a:cxn>
              <a:cxn ang="0">
                <a:pos x="2474" y="1731"/>
              </a:cxn>
              <a:cxn ang="0">
                <a:pos x="2519" y="1863"/>
              </a:cxn>
              <a:cxn ang="0">
                <a:pos x="2619" y="1964"/>
              </a:cxn>
              <a:cxn ang="0">
                <a:pos x="2770" y="2034"/>
              </a:cxn>
              <a:cxn ang="0">
                <a:pos x="2976" y="2088"/>
              </a:cxn>
              <a:cxn ang="0">
                <a:pos x="3241" y="2137"/>
              </a:cxn>
              <a:cxn ang="0">
                <a:pos x="3539" y="2178"/>
              </a:cxn>
              <a:cxn ang="0">
                <a:pos x="3844" y="2207"/>
              </a:cxn>
              <a:cxn ang="0">
                <a:pos x="4130" y="2220"/>
              </a:cxn>
              <a:cxn ang="0">
                <a:pos x="4394" y="2217"/>
              </a:cxn>
              <a:cxn ang="0">
                <a:pos x="4524" y="2213"/>
              </a:cxn>
              <a:cxn ang="0">
                <a:pos x="4574" y="2213"/>
              </a:cxn>
              <a:cxn ang="0">
                <a:pos x="4570" y="2224"/>
              </a:cxn>
              <a:cxn ang="0">
                <a:pos x="4539" y="2249"/>
              </a:cxn>
              <a:cxn ang="0">
                <a:pos x="4488" y="2291"/>
              </a:cxn>
              <a:cxn ang="0">
                <a:pos x="4452" y="2319"/>
              </a:cxn>
              <a:cxn ang="0">
                <a:pos x="4409" y="2330"/>
              </a:cxn>
              <a:cxn ang="0">
                <a:pos x="4328" y="2333"/>
              </a:cxn>
              <a:cxn ang="0">
                <a:pos x="4199" y="2335"/>
              </a:cxn>
              <a:cxn ang="0">
                <a:pos x="4047" y="2338"/>
              </a:cxn>
              <a:cxn ang="0">
                <a:pos x="3900" y="2335"/>
              </a:cxn>
              <a:cxn ang="0">
                <a:pos x="3567" y="2315"/>
              </a:cxn>
              <a:cxn ang="0">
                <a:pos x="3180" y="2273"/>
              </a:cxn>
              <a:cxn ang="0">
                <a:pos x="2829" y="2219"/>
              </a:cxn>
              <a:cxn ang="0">
                <a:pos x="2496" y="2152"/>
              </a:cxn>
              <a:cxn ang="0">
                <a:pos x="2128" y="2063"/>
              </a:cxn>
              <a:cxn ang="0">
                <a:pos x="1688" y="1916"/>
              </a:cxn>
              <a:cxn ang="0">
                <a:pos x="1257" y="1721"/>
              </a:cxn>
              <a:cxn ang="0">
                <a:pos x="852" y="1486"/>
              </a:cxn>
              <a:cxn ang="0">
                <a:pos x="488" y="1214"/>
              </a:cxn>
              <a:cxn ang="0">
                <a:pos x="219" y="952"/>
              </a:cxn>
              <a:cxn ang="0">
                <a:pos x="89" y="780"/>
              </a:cxn>
              <a:cxn ang="0">
                <a:pos x="17" y="630"/>
              </a:cxn>
              <a:cxn ang="0">
                <a:pos x="1" y="505"/>
              </a:cxn>
              <a:cxn ang="0">
                <a:pos x="37" y="407"/>
              </a:cxn>
              <a:cxn ang="0">
                <a:pos x="100" y="350"/>
              </a:cxn>
              <a:cxn ang="0">
                <a:pos x="179" y="321"/>
              </a:cxn>
              <a:cxn ang="0">
                <a:pos x="247" y="310"/>
              </a:cxn>
              <a:cxn ang="0">
                <a:pos x="332" y="300"/>
              </a:cxn>
              <a:cxn ang="0">
                <a:pos x="483" y="282"/>
              </a:cxn>
              <a:cxn ang="0">
                <a:pos x="687" y="257"/>
              </a:cxn>
              <a:cxn ang="0">
                <a:pos x="931" y="228"/>
              </a:cxn>
              <a:cxn ang="0">
                <a:pos x="1204" y="196"/>
              </a:cxn>
              <a:cxn ang="0">
                <a:pos x="1687" y="139"/>
              </a:cxn>
              <a:cxn ang="0">
                <a:pos x="2064" y="96"/>
              </a:cxn>
              <a:cxn ang="0">
                <a:pos x="2322" y="66"/>
              </a:cxn>
              <a:cxn ang="0">
                <a:pos x="2544" y="39"/>
              </a:cxn>
              <a:cxn ang="0">
                <a:pos x="2719" y="18"/>
              </a:cxn>
              <a:cxn ang="0">
                <a:pos x="2834" y="4"/>
              </a:cxn>
            </a:cxnLst>
            <a:rect l="0" t="0" r="r" b="b"/>
            <a:pathLst>
              <a:path w="4577" h="2338">
                <a:moveTo>
                  <a:pt x="2870" y="0"/>
                </a:moveTo>
                <a:lnTo>
                  <a:pt x="2875" y="0"/>
                </a:lnTo>
                <a:lnTo>
                  <a:pt x="2873" y="4"/>
                </a:lnTo>
                <a:lnTo>
                  <a:pt x="2870" y="17"/>
                </a:lnTo>
                <a:lnTo>
                  <a:pt x="2865" y="36"/>
                </a:lnTo>
                <a:lnTo>
                  <a:pt x="2858" y="63"/>
                </a:lnTo>
                <a:lnTo>
                  <a:pt x="2850" y="96"/>
                </a:lnTo>
                <a:lnTo>
                  <a:pt x="2838" y="135"/>
                </a:lnTo>
                <a:lnTo>
                  <a:pt x="2827" y="179"/>
                </a:lnTo>
                <a:lnTo>
                  <a:pt x="2813" y="230"/>
                </a:lnTo>
                <a:lnTo>
                  <a:pt x="2800" y="282"/>
                </a:lnTo>
                <a:lnTo>
                  <a:pt x="2784" y="339"/>
                </a:lnTo>
                <a:lnTo>
                  <a:pt x="2769" y="399"/>
                </a:lnTo>
                <a:lnTo>
                  <a:pt x="2752" y="462"/>
                </a:lnTo>
                <a:lnTo>
                  <a:pt x="2736" y="527"/>
                </a:lnTo>
                <a:lnTo>
                  <a:pt x="2718" y="592"/>
                </a:lnTo>
                <a:lnTo>
                  <a:pt x="2701" y="659"/>
                </a:lnTo>
                <a:lnTo>
                  <a:pt x="2683" y="726"/>
                </a:lnTo>
                <a:lnTo>
                  <a:pt x="2665" y="794"/>
                </a:lnTo>
                <a:lnTo>
                  <a:pt x="2648" y="859"/>
                </a:lnTo>
                <a:lnTo>
                  <a:pt x="2630" y="925"/>
                </a:lnTo>
                <a:lnTo>
                  <a:pt x="2614" y="987"/>
                </a:lnTo>
                <a:lnTo>
                  <a:pt x="2598" y="1047"/>
                </a:lnTo>
                <a:lnTo>
                  <a:pt x="2583" y="1104"/>
                </a:lnTo>
                <a:lnTo>
                  <a:pt x="2569" y="1158"/>
                </a:lnTo>
                <a:lnTo>
                  <a:pt x="2555" y="1207"/>
                </a:lnTo>
                <a:lnTo>
                  <a:pt x="2544" y="1253"/>
                </a:lnTo>
                <a:lnTo>
                  <a:pt x="2535" y="1291"/>
                </a:lnTo>
                <a:lnTo>
                  <a:pt x="2525" y="1325"/>
                </a:lnTo>
                <a:lnTo>
                  <a:pt x="2518" y="1353"/>
                </a:lnTo>
                <a:lnTo>
                  <a:pt x="2500" y="1428"/>
                </a:lnTo>
                <a:lnTo>
                  <a:pt x="2486" y="1497"/>
                </a:lnTo>
                <a:lnTo>
                  <a:pt x="2476" y="1563"/>
                </a:lnTo>
                <a:lnTo>
                  <a:pt x="2471" y="1624"/>
                </a:lnTo>
                <a:lnTo>
                  <a:pt x="2469" y="1679"/>
                </a:lnTo>
                <a:lnTo>
                  <a:pt x="2474" y="1731"/>
                </a:lnTo>
                <a:lnTo>
                  <a:pt x="2483" y="1779"/>
                </a:lnTo>
                <a:lnTo>
                  <a:pt x="2499" y="1822"/>
                </a:lnTo>
                <a:lnTo>
                  <a:pt x="2519" y="1863"/>
                </a:lnTo>
                <a:lnTo>
                  <a:pt x="2546" y="1900"/>
                </a:lnTo>
                <a:lnTo>
                  <a:pt x="2579" y="1934"/>
                </a:lnTo>
                <a:lnTo>
                  <a:pt x="2619" y="1964"/>
                </a:lnTo>
                <a:lnTo>
                  <a:pt x="2666" y="1991"/>
                </a:lnTo>
                <a:lnTo>
                  <a:pt x="2721" y="2016"/>
                </a:lnTo>
                <a:lnTo>
                  <a:pt x="2770" y="2034"/>
                </a:lnTo>
                <a:lnTo>
                  <a:pt x="2830" y="2052"/>
                </a:lnTo>
                <a:lnTo>
                  <a:pt x="2899" y="2070"/>
                </a:lnTo>
                <a:lnTo>
                  <a:pt x="2976" y="2088"/>
                </a:lnTo>
                <a:lnTo>
                  <a:pt x="3059" y="2105"/>
                </a:lnTo>
                <a:lnTo>
                  <a:pt x="3148" y="2121"/>
                </a:lnTo>
                <a:lnTo>
                  <a:pt x="3241" y="2137"/>
                </a:lnTo>
                <a:lnTo>
                  <a:pt x="3338" y="2152"/>
                </a:lnTo>
                <a:lnTo>
                  <a:pt x="3438" y="2166"/>
                </a:lnTo>
                <a:lnTo>
                  <a:pt x="3539" y="2178"/>
                </a:lnTo>
                <a:lnTo>
                  <a:pt x="3642" y="2189"/>
                </a:lnTo>
                <a:lnTo>
                  <a:pt x="3744" y="2199"/>
                </a:lnTo>
                <a:lnTo>
                  <a:pt x="3844" y="2207"/>
                </a:lnTo>
                <a:lnTo>
                  <a:pt x="3944" y="2214"/>
                </a:lnTo>
                <a:lnTo>
                  <a:pt x="4038" y="2219"/>
                </a:lnTo>
                <a:lnTo>
                  <a:pt x="4130" y="2220"/>
                </a:lnTo>
                <a:lnTo>
                  <a:pt x="4272" y="2220"/>
                </a:lnTo>
                <a:lnTo>
                  <a:pt x="4335" y="2219"/>
                </a:lnTo>
                <a:lnTo>
                  <a:pt x="4394" y="2217"/>
                </a:lnTo>
                <a:lnTo>
                  <a:pt x="4445" y="2216"/>
                </a:lnTo>
                <a:lnTo>
                  <a:pt x="4489" y="2214"/>
                </a:lnTo>
                <a:lnTo>
                  <a:pt x="4524" y="2213"/>
                </a:lnTo>
                <a:lnTo>
                  <a:pt x="4552" y="2212"/>
                </a:lnTo>
                <a:lnTo>
                  <a:pt x="4566" y="2212"/>
                </a:lnTo>
                <a:lnTo>
                  <a:pt x="4574" y="2213"/>
                </a:lnTo>
                <a:lnTo>
                  <a:pt x="4577" y="2216"/>
                </a:lnTo>
                <a:lnTo>
                  <a:pt x="4575" y="2220"/>
                </a:lnTo>
                <a:lnTo>
                  <a:pt x="4570" y="2224"/>
                </a:lnTo>
                <a:lnTo>
                  <a:pt x="4563" y="2231"/>
                </a:lnTo>
                <a:lnTo>
                  <a:pt x="4553" y="2238"/>
                </a:lnTo>
                <a:lnTo>
                  <a:pt x="4539" y="2249"/>
                </a:lnTo>
                <a:lnTo>
                  <a:pt x="4523" y="2263"/>
                </a:lnTo>
                <a:lnTo>
                  <a:pt x="4505" y="2277"/>
                </a:lnTo>
                <a:lnTo>
                  <a:pt x="4488" y="2291"/>
                </a:lnTo>
                <a:lnTo>
                  <a:pt x="4474" y="2302"/>
                </a:lnTo>
                <a:lnTo>
                  <a:pt x="4464" y="2310"/>
                </a:lnTo>
                <a:lnTo>
                  <a:pt x="4452" y="2319"/>
                </a:lnTo>
                <a:lnTo>
                  <a:pt x="4438" y="2324"/>
                </a:lnTo>
                <a:lnTo>
                  <a:pt x="4420" y="2328"/>
                </a:lnTo>
                <a:lnTo>
                  <a:pt x="4409" y="2330"/>
                </a:lnTo>
                <a:lnTo>
                  <a:pt x="4389" y="2330"/>
                </a:lnTo>
                <a:lnTo>
                  <a:pt x="4363" y="2331"/>
                </a:lnTo>
                <a:lnTo>
                  <a:pt x="4328" y="2333"/>
                </a:lnTo>
                <a:lnTo>
                  <a:pt x="4290" y="2334"/>
                </a:lnTo>
                <a:lnTo>
                  <a:pt x="4247" y="2335"/>
                </a:lnTo>
                <a:lnTo>
                  <a:pt x="4199" y="2335"/>
                </a:lnTo>
                <a:lnTo>
                  <a:pt x="4149" y="2337"/>
                </a:lnTo>
                <a:lnTo>
                  <a:pt x="4098" y="2337"/>
                </a:lnTo>
                <a:lnTo>
                  <a:pt x="4047" y="2338"/>
                </a:lnTo>
                <a:lnTo>
                  <a:pt x="3995" y="2338"/>
                </a:lnTo>
                <a:lnTo>
                  <a:pt x="3947" y="2337"/>
                </a:lnTo>
                <a:lnTo>
                  <a:pt x="3900" y="2335"/>
                </a:lnTo>
                <a:lnTo>
                  <a:pt x="3857" y="2334"/>
                </a:lnTo>
                <a:lnTo>
                  <a:pt x="3708" y="2324"/>
                </a:lnTo>
                <a:lnTo>
                  <a:pt x="3567" y="2315"/>
                </a:lnTo>
                <a:lnTo>
                  <a:pt x="3432" y="2302"/>
                </a:lnTo>
                <a:lnTo>
                  <a:pt x="3303" y="2288"/>
                </a:lnTo>
                <a:lnTo>
                  <a:pt x="3180" y="2273"/>
                </a:lnTo>
                <a:lnTo>
                  <a:pt x="3059" y="2256"/>
                </a:lnTo>
                <a:lnTo>
                  <a:pt x="2942" y="2239"/>
                </a:lnTo>
                <a:lnTo>
                  <a:pt x="2829" y="2219"/>
                </a:lnTo>
                <a:lnTo>
                  <a:pt x="2718" y="2198"/>
                </a:lnTo>
                <a:lnTo>
                  <a:pt x="2607" y="2176"/>
                </a:lnTo>
                <a:lnTo>
                  <a:pt x="2496" y="2152"/>
                </a:lnTo>
                <a:lnTo>
                  <a:pt x="2386" y="2127"/>
                </a:lnTo>
                <a:lnTo>
                  <a:pt x="2274" y="2100"/>
                </a:lnTo>
                <a:lnTo>
                  <a:pt x="2128" y="2063"/>
                </a:lnTo>
                <a:lnTo>
                  <a:pt x="1981" y="2018"/>
                </a:lnTo>
                <a:lnTo>
                  <a:pt x="1834" y="1970"/>
                </a:lnTo>
                <a:lnTo>
                  <a:pt x="1688" y="1916"/>
                </a:lnTo>
                <a:lnTo>
                  <a:pt x="1543" y="1856"/>
                </a:lnTo>
                <a:lnTo>
                  <a:pt x="1398" y="1790"/>
                </a:lnTo>
                <a:lnTo>
                  <a:pt x="1257" y="1721"/>
                </a:lnTo>
                <a:lnTo>
                  <a:pt x="1118" y="1647"/>
                </a:lnTo>
                <a:lnTo>
                  <a:pt x="984" y="1568"/>
                </a:lnTo>
                <a:lnTo>
                  <a:pt x="852" y="1486"/>
                </a:lnTo>
                <a:lnTo>
                  <a:pt x="726" y="1399"/>
                </a:lnTo>
                <a:lnTo>
                  <a:pt x="603" y="1308"/>
                </a:lnTo>
                <a:lnTo>
                  <a:pt x="488" y="1214"/>
                </a:lnTo>
                <a:lnTo>
                  <a:pt x="379" y="1115"/>
                </a:lnTo>
                <a:lnTo>
                  <a:pt x="276" y="1013"/>
                </a:lnTo>
                <a:lnTo>
                  <a:pt x="219" y="952"/>
                </a:lnTo>
                <a:lnTo>
                  <a:pt x="169" y="893"/>
                </a:lnTo>
                <a:lnTo>
                  <a:pt x="125" y="834"/>
                </a:lnTo>
                <a:lnTo>
                  <a:pt x="89" y="780"/>
                </a:lnTo>
                <a:lnTo>
                  <a:pt x="58" y="727"/>
                </a:lnTo>
                <a:lnTo>
                  <a:pt x="33" y="677"/>
                </a:lnTo>
                <a:lnTo>
                  <a:pt x="17" y="630"/>
                </a:lnTo>
                <a:lnTo>
                  <a:pt x="6" y="585"/>
                </a:lnTo>
                <a:lnTo>
                  <a:pt x="0" y="544"/>
                </a:lnTo>
                <a:lnTo>
                  <a:pt x="1" y="505"/>
                </a:lnTo>
                <a:lnTo>
                  <a:pt x="10" y="469"/>
                </a:lnTo>
                <a:lnTo>
                  <a:pt x="22" y="435"/>
                </a:lnTo>
                <a:lnTo>
                  <a:pt x="37" y="407"/>
                </a:lnTo>
                <a:lnTo>
                  <a:pt x="55" y="384"/>
                </a:lnTo>
                <a:lnTo>
                  <a:pt x="76" y="366"/>
                </a:lnTo>
                <a:lnTo>
                  <a:pt x="100" y="350"/>
                </a:lnTo>
                <a:lnTo>
                  <a:pt x="125" y="338"/>
                </a:lnTo>
                <a:lnTo>
                  <a:pt x="151" y="328"/>
                </a:lnTo>
                <a:lnTo>
                  <a:pt x="179" y="321"/>
                </a:lnTo>
                <a:lnTo>
                  <a:pt x="207" y="316"/>
                </a:lnTo>
                <a:lnTo>
                  <a:pt x="236" y="312"/>
                </a:lnTo>
                <a:lnTo>
                  <a:pt x="247" y="310"/>
                </a:lnTo>
                <a:lnTo>
                  <a:pt x="268" y="307"/>
                </a:lnTo>
                <a:lnTo>
                  <a:pt x="295" y="305"/>
                </a:lnTo>
                <a:lnTo>
                  <a:pt x="332" y="300"/>
                </a:lnTo>
                <a:lnTo>
                  <a:pt x="376" y="295"/>
                </a:lnTo>
                <a:lnTo>
                  <a:pt x="426" y="288"/>
                </a:lnTo>
                <a:lnTo>
                  <a:pt x="483" y="282"/>
                </a:lnTo>
                <a:lnTo>
                  <a:pt x="545" y="274"/>
                </a:lnTo>
                <a:lnTo>
                  <a:pt x="613" y="266"/>
                </a:lnTo>
                <a:lnTo>
                  <a:pt x="687" y="257"/>
                </a:lnTo>
                <a:lnTo>
                  <a:pt x="764" y="249"/>
                </a:lnTo>
                <a:lnTo>
                  <a:pt x="846" y="239"/>
                </a:lnTo>
                <a:lnTo>
                  <a:pt x="931" y="228"/>
                </a:lnTo>
                <a:lnTo>
                  <a:pt x="1020" y="218"/>
                </a:lnTo>
                <a:lnTo>
                  <a:pt x="1111" y="207"/>
                </a:lnTo>
                <a:lnTo>
                  <a:pt x="1204" y="196"/>
                </a:lnTo>
                <a:lnTo>
                  <a:pt x="1299" y="185"/>
                </a:lnTo>
                <a:lnTo>
                  <a:pt x="1590" y="152"/>
                </a:lnTo>
                <a:lnTo>
                  <a:pt x="1687" y="139"/>
                </a:lnTo>
                <a:lnTo>
                  <a:pt x="1878" y="117"/>
                </a:lnTo>
                <a:lnTo>
                  <a:pt x="1973" y="106"/>
                </a:lnTo>
                <a:lnTo>
                  <a:pt x="2064" y="96"/>
                </a:lnTo>
                <a:lnTo>
                  <a:pt x="2153" y="85"/>
                </a:lnTo>
                <a:lnTo>
                  <a:pt x="2239" y="75"/>
                </a:lnTo>
                <a:lnTo>
                  <a:pt x="2322" y="66"/>
                </a:lnTo>
                <a:lnTo>
                  <a:pt x="2400" y="56"/>
                </a:lnTo>
                <a:lnTo>
                  <a:pt x="2475" y="47"/>
                </a:lnTo>
                <a:lnTo>
                  <a:pt x="2544" y="39"/>
                </a:lnTo>
                <a:lnTo>
                  <a:pt x="2610" y="31"/>
                </a:lnTo>
                <a:lnTo>
                  <a:pt x="2668" y="24"/>
                </a:lnTo>
                <a:lnTo>
                  <a:pt x="2719" y="18"/>
                </a:lnTo>
                <a:lnTo>
                  <a:pt x="2765" y="13"/>
                </a:lnTo>
                <a:lnTo>
                  <a:pt x="2804" y="9"/>
                </a:lnTo>
                <a:lnTo>
                  <a:pt x="2834" y="4"/>
                </a:lnTo>
                <a:lnTo>
                  <a:pt x="2856" y="3"/>
                </a:lnTo>
                <a:lnTo>
                  <a:pt x="2870" y="0"/>
                </a:lnTo>
                <a:close/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11" name="Freeform 47"/>
          <p:cNvSpPr>
            <a:spLocks noChangeAspect="1"/>
          </p:cNvSpPr>
          <p:nvPr/>
        </p:nvSpPr>
        <p:spPr bwMode="auto">
          <a:xfrm>
            <a:off x="1" y="5320800"/>
            <a:ext cx="3009308" cy="1537200"/>
          </a:xfrm>
          <a:custGeom>
            <a:avLst/>
            <a:gdLst/>
            <a:ahLst/>
            <a:cxnLst>
              <a:cxn ang="0">
                <a:pos x="2873" y="4"/>
              </a:cxn>
              <a:cxn ang="0">
                <a:pos x="2858" y="63"/>
              </a:cxn>
              <a:cxn ang="0">
                <a:pos x="2827" y="179"/>
              </a:cxn>
              <a:cxn ang="0">
                <a:pos x="2784" y="339"/>
              </a:cxn>
              <a:cxn ang="0">
                <a:pos x="2736" y="527"/>
              </a:cxn>
              <a:cxn ang="0">
                <a:pos x="2683" y="726"/>
              </a:cxn>
              <a:cxn ang="0">
                <a:pos x="2630" y="925"/>
              </a:cxn>
              <a:cxn ang="0">
                <a:pos x="2583" y="1104"/>
              </a:cxn>
              <a:cxn ang="0">
                <a:pos x="2544" y="1253"/>
              </a:cxn>
              <a:cxn ang="0">
                <a:pos x="2518" y="1353"/>
              </a:cxn>
              <a:cxn ang="0">
                <a:pos x="2476" y="1563"/>
              </a:cxn>
              <a:cxn ang="0">
                <a:pos x="2474" y="1731"/>
              </a:cxn>
              <a:cxn ang="0">
                <a:pos x="2519" y="1863"/>
              </a:cxn>
              <a:cxn ang="0">
                <a:pos x="2619" y="1964"/>
              </a:cxn>
              <a:cxn ang="0">
                <a:pos x="2770" y="2034"/>
              </a:cxn>
              <a:cxn ang="0">
                <a:pos x="2976" y="2088"/>
              </a:cxn>
              <a:cxn ang="0">
                <a:pos x="3241" y="2137"/>
              </a:cxn>
              <a:cxn ang="0">
                <a:pos x="3539" y="2178"/>
              </a:cxn>
              <a:cxn ang="0">
                <a:pos x="3844" y="2207"/>
              </a:cxn>
              <a:cxn ang="0">
                <a:pos x="4130" y="2220"/>
              </a:cxn>
              <a:cxn ang="0">
                <a:pos x="4394" y="2217"/>
              </a:cxn>
              <a:cxn ang="0">
                <a:pos x="4524" y="2213"/>
              </a:cxn>
              <a:cxn ang="0">
                <a:pos x="4574" y="2213"/>
              </a:cxn>
              <a:cxn ang="0">
                <a:pos x="4570" y="2224"/>
              </a:cxn>
              <a:cxn ang="0">
                <a:pos x="4539" y="2249"/>
              </a:cxn>
              <a:cxn ang="0">
                <a:pos x="4488" y="2291"/>
              </a:cxn>
              <a:cxn ang="0">
                <a:pos x="4452" y="2319"/>
              </a:cxn>
              <a:cxn ang="0">
                <a:pos x="4409" y="2330"/>
              </a:cxn>
              <a:cxn ang="0">
                <a:pos x="4328" y="2333"/>
              </a:cxn>
              <a:cxn ang="0">
                <a:pos x="4199" y="2335"/>
              </a:cxn>
              <a:cxn ang="0">
                <a:pos x="4047" y="2338"/>
              </a:cxn>
              <a:cxn ang="0">
                <a:pos x="3900" y="2335"/>
              </a:cxn>
              <a:cxn ang="0">
                <a:pos x="3567" y="2315"/>
              </a:cxn>
              <a:cxn ang="0">
                <a:pos x="3180" y="2273"/>
              </a:cxn>
              <a:cxn ang="0">
                <a:pos x="2829" y="2219"/>
              </a:cxn>
              <a:cxn ang="0">
                <a:pos x="2496" y="2152"/>
              </a:cxn>
              <a:cxn ang="0">
                <a:pos x="2128" y="2063"/>
              </a:cxn>
              <a:cxn ang="0">
                <a:pos x="1688" y="1916"/>
              </a:cxn>
              <a:cxn ang="0">
                <a:pos x="1257" y="1721"/>
              </a:cxn>
              <a:cxn ang="0">
                <a:pos x="852" y="1486"/>
              </a:cxn>
              <a:cxn ang="0">
                <a:pos x="488" y="1214"/>
              </a:cxn>
              <a:cxn ang="0">
                <a:pos x="219" y="952"/>
              </a:cxn>
              <a:cxn ang="0">
                <a:pos x="89" y="780"/>
              </a:cxn>
              <a:cxn ang="0">
                <a:pos x="17" y="630"/>
              </a:cxn>
              <a:cxn ang="0">
                <a:pos x="1" y="505"/>
              </a:cxn>
              <a:cxn ang="0">
                <a:pos x="37" y="407"/>
              </a:cxn>
              <a:cxn ang="0">
                <a:pos x="100" y="350"/>
              </a:cxn>
              <a:cxn ang="0">
                <a:pos x="179" y="321"/>
              </a:cxn>
              <a:cxn ang="0">
                <a:pos x="247" y="310"/>
              </a:cxn>
              <a:cxn ang="0">
                <a:pos x="332" y="300"/>
              </a:cxn>
              <a:cxn ang="0">
                <a:pos x="483" y="282"/>
              </a:cxn>
              <a:cxn ang="0">
                <a:pos x="687" y="257"/>
              </a:cxn>
              <a:cxn ang="0">
                <a:pos x="931" y="228"/>
              </a:cxn>
              <a:cxn ang="0">
                <a:pos x="1204" y="196"/>
              </a:cxn>
              <a:cxn ang="0">
                <a:pos x="1687" y="139"/>
              </a:cxn>
              <a:cxn ang="0">
                <a:pos x="2064" y="96"/>
              </a:cxn>
              <a:cxn ang="0">
                <a:pos x="2322" y="66"/>
              </a:cxn>
              <a:cxn ang="0">
                <a:pos x="2544" y="39"/>
              </a:cxn>
              <a:cxn ang="0">
                <a:pos x="2719" y="18"/>
              </a:cxn>
              <a:cxn ang="0">
                <a:pos x="2834" y="4"/>
              </a:cxn>
            </a:cxnLst>
            <a:rect l="0" t="0" r="r" b="b"/>
            <a:pathLst>
              <a:path w="4577" h="2338">
                <a:moveTo>
                  <a:pt x="2870" y="0"/>
                </a:moveTo>
                <a:lnTo>
                  <a:pt x="2875" y="0"/>
                </a:lnTo>
                <a:lnTo>
                  <a:pt x="2873" y="4"/>
                </a:lnTo>
                <a:lnTo>
                  <a:pt x="2870" y="17"/>
                </a:lnTo>
                <a:lnTo>
                  <a:pt x="2865" y="36"/>
                </a:lnTo>
                <a:lnTo>
                  <a:pt x="2858" y="63"/>
                </a:lnTo>
                <a:lnTo>
                  <a:pt x="2850" y="96"/>
                </a:lnTo>
                <a:lnTo>
                  <a:pt x="2838" y="135"/>
                </a:lnTo>
                <a:lnTo>
                  <a:pt x="2827" y="179"/>
                </a:lnTo>
                <a:lnTo>
                  <a:pt x="2813" y="230"/>
                </a:lnTo>
                <a:lnTo>
                  <a:pt x="2800" y="282"/>
                </a:lnTo>
                <a:lnTo>
                  <a:pt x="2784" y="339"/>
                </a:lnTo>
                <a:lnTo>
                  <a:pt x="2769" y="399"/>
                </a:lnTo>
                <a:lnTo>
                  <a:pt x="2752" y="462"/>
                </a:lnTo>
                <a:lnTo>
                  <a:pt x="2736" y="527"/>
                </a:lnTo>
                <a:lnTo>
                  <a:pt x="2718" y="592"/>
                </a:lnTo>
                <a:lnTo>
                  <a:pt x="2701" y="659"/>
                </a:lnTo>
                <a:lnTo>
                  <a:pt x="2683" y="726"/>
                </a:lnTo>
                <a:lnTo>
                  <a:pt x="2665" y="794"/>
                </a:lnTo>
                <a:lnTo>
                  <a:pt x="2648" y="859"/>
                </a:lnTo>
                <a:lnTo>
                  <a:pt x="2630" y="925"/>
                </a:lnTo>
                <a:lnTo>
                  <a:pt x="2614" y="987"/>
                </a:lnTo>
                <a:lnTo>
                  <a:pt x="2598" y="1047"/>
                </a:lnTo>
                <a:lnTo>
                  <a:pt x="2583" y="1104"/>
                </a:lnTo>
                <a:lnTo>
                  <a:pt x="2569" y="1158"/>
                </a:lnTo>
                <a:lnTo>
                  <a:pt x="2555" y="1207"/>
                </a:lnTo>
                <a:lnTo>
                  <a:pt x="2544" y="1253"/>
                </a:lnTo>
                <a:lnTo>
                  <a:pt x="2535" y="1291"/>
                </a:lnTo>
                <a:lnTo>
                  <a:pt x="2525" y="1325"/>
                </a:lnTo>
                <a:lnTo>
                  <a:pt x="2518" y="1353"/>
                </a:lnTo>
                <a:lnTo>
                  <a:pt x="2500" y="1428"/>
                </a:lnTo>
                <a:lnTo>
                  <a:pt x="2486" y="1497"/>
                </a:lnTo>
                <a:lnTo>
                  <a:pt x="2476" y="1563"/>
                </a:lnTo>
                <a:lnTo>
                  <a:pt x="2471" y="1624"/>
                </a:lnTo>
                <a:lnTo>
                  <a:pt x="2469" y="1679"/>
                </a:lnTo>
                <a:lnTo>
                  <a:pt x="2474" y="1731"/>
                </a:lnTo>
                <a:lnTo>
                  <a:pt x="2483" y="1779"/>
                </a:lnTo>
                <a:lnTo>
                  <a:pt x="2499" y="1822"/>
                </a:lnTo>
                <a:lnTo>
                  <a:pt x="2519" y="1863"/>
                </a:lnTo>
                <a:lnTo>
                  <a:pt x="2546" y="1900"/>
                </a:lnTo>
                <a:lnTo>
                  <a:pt x="2579" y="1934"/>
                </a:lnTo>
                <a:lnTo>
                  <a:pt x="2619" y="1964"/>
                </a:lnTo>
                <a:lnTo>
                  <a:pt x="2666" y="1991"/>
                </a:lnTo>
                <a:lnTo>
                  <a:pt x="2721" y="2016"/>
                </a:lnTo>
                <a:lnTo>
                  <a:pt x="2770" y="2034"/>
                </a:lnTo>
                <a:lnTo>
                  <a:pt x="2830" y="2052"/>
                </a:lnTo>
                <a:lnTo>
                  <a:pt x="2899" y="2070"/>
                </a:lnTo>
                <a:lnTo>
                  <a:pt x="2976" y="2088"/>
                </a:lnTo>
                <a:lnTo>
                  <a:pt x="3059" y="2105"/>
                </a:lnTo>
                <a:lnTo>
                  <a:pt x="3148" y="2121"/>
                </a:lnTo>
                <a:lnTo>
                  <a:pt x="3241" y="2137"/>
                </a:lnTo>
                <a:lnTo>
                  <a:pt x="3338" y="2152"/>
                </a:lnTo>
                <a:lnTo>
                  <a:pt x="3438" y="2166"/>
                </a:lnTo>
                <a:lnTo>
                  <a:pt x="3539" y="2178"/>
                </a:lnTo>
                <a:lnTo>
                  <a:pt x="3642" y="2189"/>
                </a:lnTo>
                <a:lnTo>
                  <a:pt x="3744" y="2199"/>
                </a:lnTo>
                <a:lnTo>
                  <a:pt x="3844" y="2207"/>
                </a:lnTo>
                <a:lnTo>
                  <a:pt x="3944" y="2214"/>
                </a:lnTo>
                <a:lnTo>
                  <a:pt x="4038" y="2219"/>
                </a:lnTo>
                <a:lnTo>
                  <a:pt x="4130" y="2220"/>
                </a:lnTo>
                <a:lnTo>
                  <a:pt x="4272" y="2220"/>
                </a:lnTo>
                <a:lnTo>
                  <a:pt x="4335" y="2219"/>
                </a:lnTo>
                <a:lnTo>
                  <a:pt x="4394" y="2217"/>
                </a:lnTo>
                <a:lnTo>
                  <a:pt x="4445" y="2216"/>
                </a:lnTo>
                <a:lnTo>
                  <a:pt x="4489" y="2214"/>
                </a:lnTo>
                <a:lnTo>
                  <a:pt x="4524" y="2213"/>
                </a:lnTo>
                <a:lnTo>
                  <a:pt x="4552" y="2212"/>
                </a:lnTo>
                <a:lnTo>
                  <a:pt x="4566" y="2212"/>
                </a:lnTo>
                <a:lnTo>
                  <a:pt x="4574" y="2213"/>
                </a:lnTo>
                <a:lnTo>
                  <a:pt x="4577" y="2216"/>
                </a:lnTo>
                <a:lnTo>
                  <a:pt x="4575" y="2220"/>
                </a:lnTo>
                <a:lnTo>
                  <a:pt x="4570" y="2224"/>
                </a:lnTo>
                <a:lnTo>
                  <a:pt x="4563" y="2231"/>
                </a:lnTo>
                <a:lnTo>
                  <a:pt x="4553" y="2238"/>
                </a:lnTo>
                <a:lnTo>
                  <a:pt x="4539" y="2249"/>
                </a:lnTo>
                <a:lnTo>
                  <a:pt x="4523" y="2263"/>
                </a:lnTo>
                <a:lnTo>
                  <a:pt x="4505" y="2277"/>
                </a:lnTo>
                <a:lnTo>
                  <a:pt x="4488" y="2291"/>
                </a:lnTo>
                <a:lnTo>
                  <a:pt x="4474" y="2302"/>
                </a:lnTo>
                <a:lnTo>
                  <a:pt x="4464" y="2310"/>
                </a:lnTo>
                <a:lnTo>
                  <a:pt x="4452" y="2319"/>
                </a:lnTo>
                <a:lnTo>
                  <a:pt x="4438" y="2324"/>
                </a:lnTo>
                <a:lnTo>
                  <a:pt x="4420" y="2328"/>
                </a:lnTo>
                <a:lnTo>
                  <a:pt x="4409" y="2330"/>
                </a:lnTo>
                <a:lnTo>
                  <a:pt x="4389" y="2330"/>
                </a:lnTo>
                <a:lnTo>
                  <a:pt x="4363" y="2331"/>
                </a:lnTo>
                <a:lnTo>
                  <a:pt x="4328" y="2333"/>
                </a:lnTo>
                <a:lnTo>
                  <a:pt x="4290" y="2334"/>
                </a:lnTo>
                <a:lnTo>
                  <a:pt x="4247" y="2335"/>
                </a:lnTo>
                <a:lnTo>
                  <a:pt x="4199" y="2335"/>
                </a:lnTo>
                <a:lnTo>
                  <a:pt x="4149" y="2337"/>
                </a:lnTo>
                <a:lnTo>
                  <a:pt x="4098" y="2337"/>
                </a:lnTo>
                <a:lnTo>
                  <a:pt x="4047" y="2338"/>
                </a:lnTo>
                <a:lnTo>
                  <a:pt x="3995" y="2338"/>
                </a:lnTo>
                <a:lnTo>
                  <a:pt x="3947" y="2337"/>
                </a:lnTo>
                <a:lnTo>
                  <a:pt x="3900" y="2335"/>
                </a:lnTo>
                <a:lnTo>
                  <a:pt x="3857" y="2334"/>
                </a:lnTo>
                <a:lnTo>
                  <a:pt x="3708" y="2324"/>
                </a:lnTo>
                <a:lnTo>
                  <a:pt x="3567" y="2315"/>
                </a:lnTo>
                <a:lnTo>
                  <a:pt x="3432" y="2302"/>
                </a:lnTo>
                <a:lnTo>
                  <a:pt x="3303" y="2288"/>
                </a:lnTo>
                <a:lnTo>
                  <a:pt x="3180" y="2273"/>
                </a:lnTo>
                <a:lnTo>
                  <a:pt x="3059" y="2256"/>
                </a:lnTo>
                <a:lnTo>
                  <a:pt x="2942" y="2239"/>
                </a:lnTo>
                <a:lnTo>
                  <a:pt x="2829" y="2219"/>
                </a:lnTo>
                <a:lnTo>
                  <a:pt x="2718" y="2198"/>
                </a:lnTo>
                <a:lnTo>
                  <a:pt x="2607" y="2176"/>
                </a:lnTo>
                <a:lnTo>
                  <a:pt x="2496" y="2152"/>
                </a:lnTo>
                <a:lnTo>
                  <a:pt x="2386" y="2127"/>
                </a:lnTo>
                <a:lnTo>
                  <a:pt x="2274" y="2100"/>
                </a:lnTo>
                <a:lnTo>
                  <a:pt x="2128" y="2063"/>
                </a:lnTo>
                <a:lnTo>
                  <a:pt x="1981" y="2018"/>
                </a:lnTo>
                <a:lnTo>
                  <a:pt x="1834" y="1970"/>
                </a:lnTo>
                <a:lnTo>
                  <a:pt x="1688" y="1916"/>
                </a:lnTo>
                <a:lnTo>
                  <a:pt x="1543" y="1856"/>
                </a:lnTo>
                <a:lnTo>
                  <a:pt x="1398" y="1790"/>
                </a:lnTo>
                <a:lnTo>
                  <a:pt x="1257" y="1721"/>
                </a:lnTo>
                <a:lnTo>
                  <a:pt x="1118" y="1647"/>
                </a:lnTo>
                <a:lnTo>
                  <a:pt x="984" y="1568"/>
                </a:lnTo>
                <a:lnTo>
                  <a:pt x="852" y="1486"/>
                </a:lnTo>
                <a:lnTo>
                  <a:pt x="726" y="1399"/>
                </a:lnTo>
                <a:lnTo>
                  <a:pt x="603" y="1308"/>
                </a:lnTo>
                <a:lnTo>
                  <a:pt x="488" y="1214"/>
                </a:lnTo>
                <a:lnTo>
                  <a:pt x="379" y="1115"/>
                </a:lnTo>
                <a:lnTo>
                  <a:pt x="276" y="1013"/>
                </a:lnTo>
                <a:lnTo>
                  <a:pt x="219" y="952"/>
                </a:lnTo>
                <a:lnTo>
                  <a:pt x="169" y="893"/>
                </a:lnTo>
                <a:lnTo>
                  <a:pt x="125" y="834"/>
                </a:lnTo>
                <a:lnTo>
                  <a:pt x="89" y="780"/>
                </a:lnTo>
                <a:lnTo>
                  <a:pt x="58" y="727"/>
                </a:lnTo>
                <a:lnTo>
                  <a:pt x="33" y="677"/>
                </a:lnTo>
                <a:lnTo>
                  <a:pt x="17" y="630"/>
                </a:lnTo>
                <a:lnTo>
                  <a:pt x="6" y="585"/>
                </a:lnTo>
                <a:lnTo>
                  <a:pt x="0" y="544"/>
                </a:lnTo>
                <a:lnTo>
                  <a:pt x="1" y="505"/>
                </a:lnTo>
                <a:lnTo>
                  <a:pt x="10" y="469"/>
                </a:lnTo>
                <a:lnTo>
                  <a:pt x="22" y="435"/>
                </a:lnTo>
                <a:lnTo>
                  <a:pt x="37" y="407"/>
                </a:lnTo>
                <a:lnTo>
                  <a:pt x="55" y="384"/>
                </a:lnTo>
                <a:lnTo>
                  <a:pt x="76" y="366"/>
                </a:lnTo>
                <a:lnTo>
                  <a:pt x="100" y="350"/>
                </a:lnTo>
                <a:lnTo>
                  <a:pt x="125" y="338"/>
                </a:lnTo>
                <a:lnTo>
                  <a:pt x="151" y="328"/>
                </a:lnTo>
                <a:lnTo>
                  <a:pt x="179" y="321"/>
                </a:lnTo>
                <a:lnTo>
                  <a:pt x="207" y="316"/>
                </a:lnTo>
                <a:lnTo>
                  <a:pt x="236" y="312"/>
                </a:lnTo>
                <a:lnTo>
                  <a:pt x="247" y="310"/>
                </a:lnTo>
                <a:lnTo>
                  <a:pt x="268" y="307"/>
                </a:lnTo>
                <a:lnTo>
                  <a:pt x="295" y="305"/>
                </a:lnTo>
                <a:lnTo>
                  <a:pt x="332" y="300"/>
                </a:lnTo>
                <a:lnTo>
                  <a:pt x="376" y="295"/>
                </a:lnTo>
                <a:lnTo>
                  <a:pt x="426" y="288"/>
                </a:lnTo>
                <a:lnTo>
                  <a:pt x="483" y="282"/>
                </a:lnTo>
                <a:lnTo>
                  <a:pt x="545" y="274"/>
                </a:lnTo>
                <a:lnTo>
                  <a:pt x="613" y="266"/>
                </a:lnTo>
                <a:lnTo>
                  <a:pt x="687" y="257"/>
                </a:lnTo>
                <a:lnTo>
                  <a:pt x="764" y="249"/>
                </a:lnTo>
                <a:lnTo>
                  <a:pt x="846" y="239"/>
                </a:lnTo>
                <a:lnTo>
                  <a:pt x="931" y="228"/>
                </a:lnTo>
                <a:lnTo>
                  <a:pt x="1020" y="218"/>
                </a:lnTo>
                <a:lnTo>
                  <a:pt x="1111" y="207"/>
                </a:lnTo>
                <a:lnTo>
                  <a:pt x="1204" y="196"/>
                </a:lnTo>
                <a:lnTo>
                  <a:pt x="1299" y="185"/>
                </a:lnTo>
                <a:lnTo>
                  <a:pt x="1590" y="152"/>
                </a:lnTo>
                <a:lnTo>
                  <a:pt x="1687" y="139"/>
                </a:lnTo>
                <a:lnTo>
                  <a:pt x="1878" y="117"/>
                </a:lnTo>
                <a:lnTo>
                  <a:pt x="1973" y="106"/>
                </a:lnTo>
                <a:lnTo>
                  <a:pt x="2064" y="96"/>
                </a:lnTo>
                <a:lnTo>
                  <a:pt x="2153" y="85"/>
                </a:lnTo>
                <a:lnTo>
                  <a:pt x="2239" y="75"/>
                </a:lnTo>
                <a:lnTo>
                  <a:pt x="2322" y="66"/>
                </a:lnTo>
                <a:lnTo>
                  <a:pt x="2400" y="56"/>
                </a:lnTo>
                <a:lnTo>
                  <a:pt x="2475" y="47"/>
                </a:lnTo>
                <a:lnTo>
                  <a:pt x="2544" y="39"/>
                </a:lnTo>
                <a:lnTo>
                  <a:pt x="2610" y="31"/>
                </a:lnTo>
                <a:lnTo>
                  <a:pt x="2668" y="24"/>
                </a:lnTo>
                <a:lnTo>
                  <a:pt x="2719" y="18"/>
                </a:lnTo>
                <a:lnTo>
                  <a:pt x="2765" y="13"/>
                </a:lnTo>
                <a:lnTo>
                  <a:pt x="2804" y="9"/>
                </a:lnTo>
                <a:lnTo>
                  <a:pt x="2834" y="4"/>
                </a:lnTo>
                <a:lnTo>
                  <a:pt x="2856" y="3"/>
                </a:lnTo>
                <a:lnTo>
                  <a:pt x="2870" y="0"/>
                </a:lnTo>
                <a:close/>
              </a:path>
            </a:pathLst>
          </a:custGeom>
          <a:blipFill>
            <a:blip r:embed="rId4" cstate="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0">
                  <a:schemeClr val="accent1"/>
                </a:gs>
                <a:gs pos="50000">
                  <a:schemeClr val="accent1">
                    <a:lumMod val="75000"/>
                    <a:alpha val="94000"/>
                  </a:schemeClr>
                </a:gs>
              </a:gsLst>
              <a:lin ang="5400000" scaled="0"/>
            </a:gradFill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12" name="Freeform 47"/>
          <p:cNvSpPr>
            <a:spLocks/>
          </p:cNvSpPr>
          <p:nvPr/>
        </p:nvSpPr>
        <p:spPr bwMode="auto">
          <a:xfrm>
            <a:off x="-357188" y="4572000"/>
            <a:ext cx="8950326" cy="4572000"/>
          </a:xfrm>
          <a:custGeom>
            <a:avLst/>
            <a:gdLst/>
            <a:ahLst/>
            <a:cxnLst>
              <a:cxn ang="0">
                <a:pos x="2873" y="4"/>
              </a:cxn>
              <a:cxn ang="0">
                <a:pos x="2858" y="63"/>
              </a:cxn>
              <a:cxn ang="0">
                <a:pos x="2827" y="179"/>
              </a:cxn>
              <a:cxn ang="0">
                <a:pos x="2784" y="339"/>
              </a:cxn>
              <a:cxn ang="0">
                <a:pos x="2736" y="527"/>
              </a:cxn>
              <a:cxn ang="0">
                <a:pos x="2683" y="726"/>
              </a:cxn>
              <a:cxn ang="0">
                <a:pos x="2630" y="925"/>
              </a:cxn>
              <a:cxn ang="0">
                <a:pos x="2583" y="1104"/>
              </a:cxn>
              <a:cxn ang="0">
                <a:pos x="2544" y="1253"/>
              </a:cxn>
              <a:cxn ang="0">
                <a:pos x="2518" y="1353"/>
              </a:cxn>
              <a:cxn ang="0">
                <a:pos x="2476" y="1563"/>
              </a:cxn>
              <a:cxn ang="0">
                <a:pos x="2474" y="1731"/>
              </a:cxn>
              <a:cxn ang="0">
                <a:pos x="2519" y="1863"/>
              </a:cxn>
              <a:cxn ang="0">
                <a:pos x="2619" y="1964"/>
              </a:cxn>
              <a:cxn ang="0">
                <a:pos x="2770" y="2034"/>
              </a:cxn>
              <a:cxn ang="0">
                <a:pos x="2976" y="2088"/>
              </a:cxn>
              <a:cxn ang="0">
                <a:pos x="3241" y="2137"/>
              </a:cxn>
              <a:cxn ang="0">
                <a:pos x="3539" y="2178"/>
              </a:cxn>
              <a:cxn ang="0">
                <a:pos x="3844" y="2207"/>
              </a:cxn>
              <a:cxn ang="0">
                <a:pos x="4130" y="2220"/>
              </a:cxn>
              <a:cxn ang="0">
                <a:pos x="4394" y="2217"/>
              </a:cxn>
              <a:cxn ang="0">
                <a:pos x="4524" y="2213"/>
              </a:cxn>
              <a:cxn ang="0">
                <a:pos x="4574" y="2213"/>
              </a:cxn>
              <a:cxn ang="0">
                <a:pos x="4570" y="2224"/>
              </a:cxn>
              <a:cxn ang="0">
                <a:pos x="4539" y="2249"/>
              </a:cxn>
              <a:cxn ang="0">
                <a:pos x="4488" y="2291"/>
              </a:cxn>
              <a:cxn ang="0">
                <a:pos x="4452" y="2319"/>
              </a:cxn>
              <a:cxn ang="0">
                <a:pos x="4409" y="2330"/>
              </a:cxn>
              <a:cxn ang="0">
                <a:pos x="4328" y="2333"/>
              </a:cxn>
              <a:cxn ang="0">
                <a:pos x="4199" y="2335"/>
              </a:cxn>
              <a:cxn ang="0">
                <a:pos x="4047" y="2338"/>
              </a:cxn>
              <a:cxn ang="0">
                <a:pos x="3900" y="2335"/>
              </a:cxn>
              <a:cxn ang="0">
                <a:pos x="3567" y="2315"/>
              </a:cxn>
              <a:cxn ang="0">
                <a:pos x="3180" y="2273"/>
              </a:cxn>
              <a:cxn ang="0">
                <a:pos x="2829" y="2219"/>
              </a:cxn>
              <a:cxn ang="0">
                <a:pos x="2496" y="2152"/>
              </a:cxn>
              <a:cxn ang="0">
                <a:pos x="2128" y="2063"/>
              </a:cxn>
              <a:cxn ang="0">
                <a:pos x="1688" y="1916"/>
              </a:cxn>
              <a:cxn ang="0">
                <a:pos x="1257" y="1721"/>
              </a:cxn>
              <a:cxn ang="0">
                <a:pos x="852" y="1486"/>
              </a:cxn>
              <a:cxn ang="0">
                <a:pos x="488" y="1214"/>
              </a:cxn>
              <a:cxn ang="0">
                <a:pos x="219" y="952"/>
              </a:cxn>
              <a:cxn ang="0">
                <a:pos x="89" y="780"/>
              </a:cxn>
              <a:cxn ang="0">
                <a:pos x="17" y="630"/>
              </a:cxn>
              <a:cxn ang="0">
                <a:pos x="1" y="505"/>
              </a:cxn>
              <a:cxn ang="0">
                <a:pos x="37" y="407"/>
              </a:cxn>
              <a:cxn ang="0">
                <a:pos x="100" y="350"/>
              </a:cxn>
              <a:cxn ang="0">
                <a:pos x="179" y="321"/>
              </a:cxn>
              <a:cxn ang="0">
                <a:pos x="247" y="310"/>
              </a:cxn>
              <a:cxn ang="0">
                <a:pos x="332" y="300"/>
              </a:cxn>
              <a:cxn ang="0">
                <a:pos x="483" y="282"/>
              </a:cxn>
              <a:cxn ang="0">
                <a:pos x="687" y="257"/>
              </a:cxn>
              <a:cxn ang="0">
                <a:pos x="931" y="228"/>
              </a:cxn>
              <a:cxn ang="0">
                <a:pos x="1204" y="196"/>
              </a:cxn>
              <a:cxn ang="0">
                <a:pos x="1687" y="139"/>
              </a:cxn>
              <a:cxn ang="0">
                <a:pos x="2064" y="96"/>
              </a:cxn>
              <a:cxn ang="0">
                <a:pos x="2322" y="66"/>
              </a:cxn>
              <a:cxn ang="0">
                <a:pos x="2544" y="39"/>
              </a:cxn>
              <a:cxn ang="0">
                <a:pos x="2719" y="18"/>
              </a:cxn>
              <a:cxn ang="0">
                <a:pos x="2834" y="4"/>
              </a:cxn>
            </a:cxnLst>
            <a:rect l="0" t="0" r="r" b="b"/>
            <a:pathLst>
              <a:path w="4577" h="2338">
                <a:moveTo>
                  <a:pt x="2870" y="0"/>
                </a:moveTo>
                <a:lnTo>
                  <a:pt x="2875" y="0"/>
                </a:lnTo>
                <a:lnTo>
                  <a:pt x="2873" y="4"/>
                </a:lnTo>
                <a:lnTo>
                  <a:pt x="2870" y="17"/>
                </a:lnTo>
                <a:lnTo>
                  <a:pt x="2865" y="36"/>
                </a:lnTo>
                <a:lnTo>
                  <a:pt x="2858" y="63"/>
                </a:lnTo>
                <a:lnTo>
                  <a:pt x="2850" y="96"/>
                </a:lnTo>
                <a:lnTo>
                  <a:pt x="2838" y="135"/>
                </a:lnTo>
                <a:lnTo>
                  <a:pt x="2827" y="179"/>
                </a:lnTo>
                <a:lnTo>
                  <a:pt x="2813" y="230"/>
                </a:lnTo>
                <a:lnTo>
                  <a:pt x="2800" y="282"/>
                </a:lnTo>
                <a:lnTo>
                  <a:pt x="2784" y="339"/>
                </a:lnTo>
                <a:lnTo>
                  <a:pt x="2769" y="399"/>
                </a:lnTo>
                <a:lnTo>
                  <a:pt x="2752" y="462"/>
                </a:lnTo>
                <a:lnTo>
                  <a:pt x="2736" y="527"/>
                </a:lnTo>
                <a:lnTo>
                  <a:pt x="2718" y="592"/>
                </a:lnTo>
                <a:lnTo>
                  <a:pt x="2701" y="659"/>
                </a:lnTo>
                <a:lnTo>
                  <a:pt x="2683" y="726"/>
                </a:lnTo>
                <a:lnTo>
                  <a:pt x="2665" y="794"/>
                </a:lnTo>
                <a:lnTo>
                  <a:pt x="2648" y="859"/>
                </a:lnTo>
                <a:lnTo>
                  <a:pt x="2630" y="925"/>
                </a:lnTo>
                <a:lnTo>
                  <a:pt x="2614" y="987"/>
                </a:lnTo>
                <a:lnTo>
                  <a:pt x="2598" y="1047"/>
                </a:lnTo>
                <a:lnTo>
                  <a:pt x="2583" y="1104"/>
                </a:lnTo>
                <a:lnTo>
                  <a:pt x="2569" y="1158"/>
                </a:lnTo>
                <a:lnTo>
                  <a:pt x="2555" y="1207"/>
                </a:lnTo>
                <a:lnTo>
                  <a:pt x="2544" y="1253"/>
                </a:lnTo>
                <a:lnTo>
                  <a:pt x="2535" y="1291"/>
                </a:lnTo>
                <a:lnTo>
                  <a:pt x="2525" y="1325"/>
                </a:lnTo>
                <a:lnTo>
                  <a:pt x="2518" y="1353"/>
                </a:lnTo>
                <a:lnTo>
                  <a:pt x="2500" y="1428"/>
                </a:lnTo>
                <a:lnTo>
                  <a:pt x="2486" y="1497"/>
                </a:lnTo>
                <a:lnTo>
                  <a:pt x="2476" y="1563"/>
                </a:lnTo>
                <a:lnTo>
                  <a:pt x="2471" y="1624"/>
                </a:lnTo>
                <a:lnTo>
                  <a:pt x="2469" y="1679"/>
                </a:lnTo>
                <a:lnTo>
                  <a:pt x="2474" y="1731"/>
                </a:lnTo>
                <a:lnTo>
                  <a:pt x="2483" y="1779"/>
                </a:lnTo>
                <a:lnTo>
                  <a:pt x="2499" y="1822"/>
                </a:lnTo>
                <a:lnTo>
                  <a:pt x="2519" y="1863"/>
                </a:lnTo>
                <a:lnTo>
                  <a:pt x="2546" y="1900"/>
                </a:lnTo>
                <a:lnTo>
                  <a:pt x="2579" y="1934"/>
                </a:lnTo>
                <a:lnTo>
                  <a:pt x="2619" y="1964"/>
                </a:lnTo>
                <a:lnTo>
                  <a:pt x="2666" y="1991"/>
                </a:lnTo>
                <a:lnTo>
                  <a:pt x="2721" y="2016"/>
                </a:lnTo>
                <a:lnTo>
                  <a:pt x="2770" y="2034"/>
                </a:lnTo>
                <a:lnTo>
                  <a:pt x="2830" y="2052"/>
                </a:lnTo>
                <a:lnTo>
                  <a:pt x="2899" y="2070"/>
                </a:lnTo>
                <a:lnTo>
                  <a:pt x="2976" y="2088"/>
                </a:lnTo>
                <a:lnTo>
                  <a:pt x="3059" y="2105"/>
                </a:lnTo>
                <a:lnTo>
                  <a:pt x="3148" y="2121"/>
                </a:lnTo>
                <a:lnTo>
                  <a:pt x="3241" y="2137"/>
                </a:lnTo>
                <a:lnTo>
                  <a:pt x="3338" y="2152"/>
                </a:lnTo>
                <a:lnTo>
                  <a:pt x="3438" y="2166"/>
                </a:lnTo>
                <a:lnTo>
                  <a:pt x="3539" y="2178"/>
                </a:lnTo>
                <a:lnTo>
                  <a:pt x="3642" y="2189"/>
                </a:lnTo>
                <a:lnTo>
                  <a:pt x="3744" y="2199"/>
                </a:lnTo>
                <a:lnTo>
                  <a:pt x="3844" y="2207"/>
                </a:lnTo>
                <a:lnTo>
                  <a:pt x="3944" y="2214"/>
                </a:lnTo>
                <a:lnTo>
                  <a:pt x="4038" y="2219"/>
                </a:lnTo>
                <a:lnTo>
                  <a:pt x="4130" y="2220"/>
                </a:lnTo>
                <a:lnTo>
                  <a:pt x="4272" y="2220"/>
                </a:lnTo>
                <a:lnTo>
                  <a:pt x="4335" y="2219"/>
                </a:lnTo>
                <a:lnTo>
                  <a:pt x="4394" y="2217"/>
                </a:lnTo>
                <a:lnTo>
                  <a:pt x="4445" y="2216"/>
                </a:lnTo>
                <a:lnTo>
                  <a:pt x="4489" y="2214"/>
                </a:lnTo>
                <a:lnTo>
                  <a:pt x="4524" y="2213"/>
                </a:lnTo>
                <a:lnTo>
                  <a:pt x="4552" y="2212"/>
                </a:lnTo>
                <a:lnTo>
                  <a:pt x="4566" y="2212"/>
                </a:lnTo>
                <a:lnTo>
                  <a:pt x="4574" y="2213"/>
                </a:lnTo>
                <a:lnTo>
                  <a:pt x="4577" y="2216"/>
                </a:lnTo>
                <a:lnTo>
                  <a:pt x="4575" y="2220"/>
                </a:lnTo>
                <a:lnTo>
                  <a:pt x="4570" y="2224"/>
                </a:lnTo>
                <a:lnTo>
                  <a:pt x="4563" y="2231"/>
                </a:lnTo>
                <a:lnTo>
                  <a:pt x="4553" y="2238"/>
                </a:lnTo>
                <a:lnTo>
                  <a:pt x="4539" y="2249"/>
                </a:lnTo>
                <a:lnTo>
                  <a:pt x="4523" y="2263"/>
                </a:lnTo>
                <a:lnTo>
                  <a:pt x="4505" y="2277"/>
                </a:lnTo>
                <a:lnTo>
                  <a:pt x="4488" y="2291"/>
                </a:lnTo>
                <a:lnTo>
                  <a:pt x="4474" y="2302"/>
                </a:lnTo>
                <a:lnTo>
                  <a:pt x="4464" y="2310"/>
                </a:lnTo>
                <a:lnTo>
                  <a:pt x="4452" y="2319"/>
                </a:lnTo>
                <a:lnTo>
                  <a:pt x="4438" y="2324"/>
                </a:lnTo>
                <a:lnTo>
                  <a:pt x="4420" y="2328"/>
                </a:lnTo>
                <a:lnTo>
                  <a:pt x="4409" y="2330"/>
                </a:lnTo>
                <a:lnTo>
                  <a:pt x="4389" y="2330"/>
                </a:lnTo>
                <a:lnTo>
                  <a:pt x="4363" y="2331"/>
                </a:lnTo>
                <a:lnTo>
                  <a:pt x="4328" y="2333"/>
                </a:lnTo>
                <a:lnTo>
                  <a:pt x="4290" y="2334"/>
                </a:lnTo>
                <a:lnTo>
                  <a:pt x="4247" y="2335"/>
                </a:lnTo>
                <a:lnTo>
                  <a:pt x="4199" y="2335"/>
                </a:lnTo>
                <a:lnTo>
                  <a:pt x="4149" y="2337"/>
                </a:lnTo>
                <a:lnTo>
                  <a:pt x="4098" y="2337"/>
                </a:lnTo>
                <a:lnTo>
                  <a:pt x="4047" y="2338"/>
                </a:lnTo>
                <a:lnTo>
                  <a:pt x="3995" y="2338"/>
                </a:lnTo>
                <a:lnTo>
                  <a:pt x="3947" y="2337"/>
                </a:lnTo>
                <a:lnTo>
                  <a:pt x="3900" y="2335"/>
                </a:lnTo>
                <a:lnTo>
                  <a:pt x="3857" y="2334"/>
                </a:lnTo>
                <a:lnTo>
                  <a:pt x="3708" y="2324"/>
                </a:lnTo>
                <a:lnTo>
                  <a:pt x="3567" y="2315"/>
                </a:lnTo>
                <a:lnTo>
                  <a:pt x="3432" y="2302"/>
                </a:lnTo>
                <a:lnTo>
                  <a:pt x="3303" y="2288"/>
                </a:lnTo>
                <a:lnTo>
                  <a:pt x="3180" y="2273"/>
                </a:lnTo>
                <a:lnTo>
                  <a:pt x="3059" y="2256"/>
                </a:lnTo>
                <a:lnTo>
                  <a:pt x="2942" y="2239"/>
                </a:lnTo>
                <a:lnTo>
                  <a:pt x="2829" y="2219"/>
                </a:lnTo>
                <a:lnTo>
                  <a:pt x="2718" y="2198"/>
                </a:lnTo>
                <a:lnTo>
                  <a:pt x="2607" y="2176"/>
                </a:lnTo>
                <a:lnTo>
                  <a:pt x="2496" y="2152"/>
                </a:lnTo>
                <a:lnTo>
                  <a:pt x="2386" y="2127"/>
                </a:lnTo>
                <a:lnTo>
                  <a:pt x="2274" y="2100"/>
                </a:lnTo>
                <a:lnTo>
                  <a:pt x="2128" y="2063"/>
                </a:lnTo>
                <a:lnTo>
                  <a:pt x="1981" y="2018"/>
                </a:lnTo>
                <a:lnTo>
                  <a:pt x="1834" y="1970"/>
                </a:lnTo>
                <a:lnTo>
                  <a:pt x="1688" y="1916"/>
                </a:lnTo>
                <a:lnTo>
                  <a:pt x="1543" y="1856"/>
                </a:lnTo>
                <a:lnTo>
                  <a:pt x="1398" y="1790"/>
                </a:lnTo>
                <a:lnTo>
                  <a:pt x="1257" y="1721"/>
                </a:lnTo>
                <a:lnTo>
                  <a:pt x="1118" y="1647"/>
                </a:lnTo>
                <a:lnTo>
                  <a:pt x="984" y="1568"/>
                </a:lnTo>
                <a:lnTo>
                  <a:pt x="852" y="1486"/>
                </a:lnTo>
                <a:lnTo>
                  <a:pt x="726" y="1399"/>
                </a:lnTo>
                <a:lnTo>
                  <a:pt x="603" y="1308"/>
                </a:lnTo>
                <a:lnTo>
                  <a:pt x="488" y="1214"/>
                </a:lnTo>
                <a:lnTo>
                  <a:pt x="379" y="1115"/>
                </a:lnTo>
                <a:lnTo>
                  <a:pt x="276" y="1013"/>
                </a:lnTo>
                <a:lnTo>
                  <a:pt x="219" y="952"/>
                </a:lnTo>
                <a:lnTo>
                  <a:pt x="169" y="893"/>
                </a:lnTo>
                <a:lnTo>
                  <a:pt x="125" y="834"/>
                </a:lnTo>
                <a:lnTo>
                  <a:pt x="89" y="780"/>
                </a:lnTo>
                <a:lnTo>
                  <a:pt x="58" y="727"/>
                </a:lnTo>
                <a:lnTo>
                  <a:pt x="33" y="677"/>
                </a:lnTo>
                <a:lnTo>
                  <a:pt x="17" y="630"/>
                </a:lnTo>
                <a:lnTo>
                  <a:pt x="6" y="585"/>
                </a:lnTo>
                <a:lnTo>
                  <a:pt x="0" y="544"/>
                </a:lnTo>
                <a:lnTo>
                  <a:pt x="1" y="505"/>
                </a:lnTo>
                <a:lnTo>
                  <a:pt x="10" y="469"/>
                </a:lnTo>
                <a:lnTo>
                  <a:pt x="22" y="435"/>
                </a:lnTo>
                <a:lnTo>
                  <a:pt x="37" y="407"/>
                </a:lnTo>
                <a:lnTo>
                  <a:pt x="55" y="384"/>
                </a:lnTo>
                <a:lnTo>
                  <a:pt x="76" y="366"/>
                </a:lnTo>
                <a:lnTo>
                  <a:pt x="100" y="350"/>
                </a:lnTo>
                <a:lnTo>
                  <a:pt x="125" y="338"/>
                </a:lnTo>
                <a:lnTo>
                  <a:pt x="151" y="328"/>
                </a:lnTo>
                <a:lnTo>
                  <a:pt x="179" y="321"/>
                </a:lnTo>
                <a:lnTo>
                  <a:pt x="207" y="316"/>
                </a:lnTo>
                <a:lnTo>
                  <a:pt x="236" y="312"/>
                </a:lnTo>
                <a:lnTo>
                  <a:pt x="247" y="310"/>
                </a:lnTo>
                <a:lnTo>
                  <a:pt x="268" y="307"/>
                </a:lnTo>
                <a:lnTo>
                  <a:pt x="295" y="305"/>
                </a:lnTo>
                <a:lnTo>
                  <a:pt x="332" y="300"/>
                </a:lnTo>
                <a:lnTo>
                  <a:pt x="376" y="295"/>
                </a:lnTo>
                <a:lnTo>
                  <a:pt x="426" y="288"/>
                </a:lnTo>
                <a:lnTo>
                  <a:pt x="483" y="282"/>
                </a:lnTo>
                <a:lnTo>
                  <a:pt x="545" y="274"/>
                </a:lnTo>
                <a:lnTo>
                  <a:pt x="613" y="266"/>
                </a:lnTo>
                <a:lnTo>
                  <a:pt x="687" y="257"/>
                </a:lnTo>
                <a:lnTo>
                  <a:pt x="764" y="249"/>
                </a:lnTo>
                <a:lnTo>
                  <a:pt x="846" y="239"/>
                </a:lnTo>
                <a:lnTo>
                  <a:pt x="931" y="228"/>
                </a:lnTo>
                <a:lnTo>
                  <a:pt x="1020" y="218"/>
                </a:lnTo>
                <a:lnTo>
                  <a:pt x="1111" y="207"/>
                </a:lnTo>
                <a:lnTo>
                  <a:pt x="1204" y="196"/>
                </a:lnTo>
                <a:lnTo>
                  <a:pt x="1299" y="185"/>
                </a:lnTo>
                <a:lnTo>
                  <a:pt x="1590" y="152"/>
                </a:lnTo>
                <a:lnTo>
                  <a:pt x="1687" y="139"/>
                </a:lnTo>
                <a:lnTo>
                  <a:pt x="1878" y="117"/>
                </a:lnTo>
                <a:lnTo>
                  <a:pt x="1973" y="106"/>
                </a:lnTo>
                <a:lnTo>
                  <a:pt x="2064" y="96"/>
                </a:lnTo>
                <a:lnTo>
                  <a:pt x="2153" y="85"/>
                </a:lnTo>
                <a:lnTo>
                  <a:pt x="2239" y="75"/>
                </a:lnTo>
                <a:lnTo>
                  <a:pt x="2322" y="66"/>
                </a:lnTo>
                <a:lnTo>
                  <a:pt x="2400" y="56"/>
                </a:lnTo>
                <a:lnTo>
                  <a:pt x="2475" y="47"/>
                </a:lnTo>
                <a:lnTo>
                  <a:pt x="2544" y="39"/>
                </a:lnTo>
                <a:lnTo>
                  <a:pt x="2610" y="31"/>
                </a:lnTo>
                <a:lnTo>
                  <a:pt x="2668" y="24"/>
                </a:lnTo>
                <a:lnTo>
                  <a:pt x="2719" y="18"/>
                </a:lnTo>
                <a:lnTo>
                  <a:pt x="2765" y="13"/>
                </a:lnTo>
                <a:lnTo>
                  <a:pt x="2804" y="9"/>
                </a:lnTo>
                <a:lnTo>
                  <a:pt x="2834" y="4"/>
                </a:lnTo>
                <a:lnTo>
                  <a:pt x="2856" y="3"/>
                </a:lnTo>
                <a:lnTo>
                  <a:pt x="2870" y="0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pic>
        <p:nvPicPr>
          <p:cNvPr id="13" name="Billede 31" descr="ORBICON_Logo_CMYK [Konverteret]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9288" y="303213"/>
            <a:ext cx="298608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Freeform 47"/>
          <p:cNvSpPr>
            <a:spLocks/>
          </p:cNvSpPr>
          <p:nvPr/>
        </p:nvSpPr>
        <p:spPr bwMode="auto">
          <a:xfrm>
            <a:off x="500063" y="5000625"/>
            <a:ext cx="6521450" cy="3330575"/>
          </a:xfrm>
          <a:custGeom>
            <a:avLst/>
            <a:gdLst/>
            <a:ahLst/>
            <a:cxnLst>
              <a:cxn ang="0">
                <a:pos x="2873" y="4"/>
              </a:cxn>
              <a:cxn ang="0">
                <a:pos x="2858" y="63"/>
              </a:cxn>
              <a:cxn ang="0">
                <a:pos x="2827" y="179"/>
              </a:cxn>
              <a:cxn ang="0">
                <a:pos x="2784" y="339"/>
              </a:cxn>
              <a:cxn ang="0">
                <a:pos x="2736" y="527"/>
              </a:cxn>
              <a:cxn ang="0">
                <a:pos x="2683" y="726"/>
              </a:cxn>
              <a:cxn ang="0">
                <a:pos x="2630" y="925"/>
              </a:cxn>
              <a:cxn ang="0">
                <a:pos x="2583" y="1104"/>
              </a:cxn>
              <a:cxn ang="0">
                <a:pos x="2544" y="1253"/>
              </a:cxn>
              <a:cxn ang="0">
                <a:pos x="2518" y="1353"/>
              </a:cxn>
              <a:cxn ang="0">
                <a:pos x="2476" y="1563"/>
              </a:cxn>
              <a:cxn ang="0">
                <a:pos x="2474" y="1731"/>
              </a:cxn>
              <a:cxn ang="0">
                <a:pos x="2519" y="1863"/>
              </a:cxn>
              <a:cxn ang="0">
                <a:pos x="2619" y="1964"/>
              </a:cxn>
              <a:cxn ang="0">
                <a:pos x="2770" y="2034"/>
              </a:cxn>
              <a:cxn ang="0">
                <a:pos x="2976" y="2088"/>
              </a:cxn>
              <a:cxn ang="0">
                <a:pos x="3241" y="2137"/>
              </a:cxn>
              <a:cxn ang="0">
                <a:pos x="3539" y="2178"/>
              </a:cxn>
              <a:cxn ang="0">
                <a:pos x="3844" y="2207"/>
              </a:cxn>
              <a:cxn ang="0">
                <a:pos x="4130" y="2220"/>
              </a:cxn>
              <a:cxn ang="0">
                <a:pos x="4394" y="2217"/>
              </a:cxn>
              <a:cxn ang="0">
                <a:pos x="4524" y="2213"/>
              </a:cxn>
              <a:cxn ang="0">
                <a:pos x="4574" y="2213"/>
              </a:cxn>
              <a:cxn ang="0">
                <a:pos x="4570" y="2224"/>
              </a:cxn>
              <a:cxn ang="0">
                <a:pos x="4539" y="2249"/>
              </a:cxn>
              <a:cxn ang="0">
                <a:pos x="4488" y="2291"/>
              </a:cxn>
              <a:cxn ang="0">
                <a:pos x="4452" y="2319"/>
              </a:cxn>
              <a:cxn ang="0">
                <a:pos x="4409" y="2330"/>
              </a:cxn>
              <a:cxn ang="0">
                <a:pos x="4328" y="2333"/>
              </a:cxn>
              <a:cxn ang="0">
                <a:pos x="4199" y="2335"/>
              </a:cxn>
              <a:cxn ang="0">
                <a:pos x="4047" y="2338"/>
              </a:cxn>
              <a:cxn ang="0">
                <a:pos x="3900" y="2335"/>
              </a:cxn>
              <a:cxn ang="0">
                <a:pos x="3567" y="2315"/>
              </a:cxn>
              <a:cxn ang="0">
                <a:pos x="3180" y="2273"/>
              </a:cxn>
              <a:cxn ang="0">
                <a:pos x="2829" y="2219"/>
              </a:cxn>
              <a:cxn ang="0">
                <a:pos x="2496" y="2152"/>
              </a:cxn>
              <a:cxn ang="0">
                <a:pos x="2128" y="2063"/>
              </a:cxn>
              <a:cxn ang="0">
                <a:pos x="1688" y="1916"/>
              </a:cxn>
              <a:cxn ang="0">
                <a:pos x="1257" y="1721"/>
              </a:cxn>
              <a:cxn ang="0">
                <a:pos x="852" y="1486"/>
              </a:cxn>
              <a:cxn ang="0">
                <a:pos x="488" y="1214"/>
              </a:cxn>
              <a:cxn ang="0">
                <a:pos x="219" y="952"/>
              </a:cxn>
              <a:cxn ang="0">
                <a:pos x="89" y="780"/>
              </a:cxn>
              <a:cxn ang="0">
                <a:pos x="17" y="630"/>
              </a:cxn>
              <a:cxn ang="0">
                <a:pos x="1" y="505"/>
              </a:cxn>
              <a:cxn ang="0">
                <a:pos x="37" y="407"/>
              </a:cxn>
              <a:cxn ang="0">
                <a:pos x="100" y="350"/>
              </a:cxn>
              <a:cxn ang="0">
                <a:pos x="179" y="321"/>
              </a:cxn>
              <a:cxn ang="0">
                <a:pos x="247" y="310"/>
              </a:cxn>
              <a:cxn ang="0">
                <a:pos x="332" y="300"/>
              </a:cxn>
              <a:cxn ang="0">
                <a:pos x="483" y="282"/>
              </a:cxn>
              <a:cxn ang="0">
                <a:pos x="687" y="257"/>
              </a:cxn>
              <a:cxn ang="0">
                <a:pos x="931" y="228"/>
              </a:cxn>
              <a:cxn ang="0">
                <a:pos x="1204" y="196"/>
              </a:cxn>
              <a:cxn ang="0">
                <a:pos x="1687" y="139"/>
              </a:cxn>
              <a:cxn ang="0">
                <a:pos x="2064" y="96"/>
              </a:cxn>
              <a:cxn ang="0">
                <a:pos x="2322" y="66"/>
              </a:cxn>
              <a:cxn ang="0">
                <a:pos x="2544" y="39"/>
              </a:cxn>
              <a:cxn ang="0">
                <a:pos x="2719" y="18"/>
              </a:cxn>
              <a:cxn ang="0">
                <a:pos x="2834" y="4"/>
              </a:cxn>
            </a:cxnLst>
            <a:rect l="0" t="0" r="r" b="b"/>
            <a:pathLst>
              <a:path w="4577" h="2338">
                <a:moveTo>
                  <a:pt x="2870" y="0"/>
                </a:moveTo>
                <a:lnTo>
                  <a:pt x="2875" y="0"/>
                </a:lnTo>
                <a:lnTo>
                  <a:pt x="2873" y="4"/>
                </a:lnTo>
                <a:lnTo>
                  <a:pt x="2870" y="17"/>
                </a:lnTo>
                <a:lnTo>
                  <a:pt x="2865" y="36"/>
                </a:lnTo>
                <a:lnTo>
                  <a:pt x="2858" y="63"/>
                </a:lnTo>
                <a:lnTo>
                  <a:pt x="2850" y="96"/>
                </a:lnTo>
                <a:lnTo>
                  <a:pt x="2838" y="135"/>
                </a:lnTo>
                <a:lnTo>
                  <a:pt x="2827" y="179"/>
                </a:lnTo>
                <a:lnTo>
                  <a:pt x="2813" y="230"/>
                </a:lnTo>
                <a:lnTo>
                  <a:pt x="2800" y="282"/>
                </a:lnTo>
                <a:lnTo>
                  <a:pt x="2784" y="339"/>
                </a:lnTo>
                <a:lnTo>
                  <a:pt x="2769" y="399"/>
                </a:lnTo>
                <a:lnTo>
                  <a:pt x="2752" y="462"/>
                </a:lnTo>
                <a:lnTo>
                  <a:pt x="2736" y="527"/>
                </a:lnTo>
                <a:lnTo>
                  <a:pt x="2718" y="592"/>
                </a:lnTo>
                <a:lnTo>
                  <a:pt x="2701" y="659"/>
                </a:lnTo>
                <a:lnTo>
                  <a:pt x="2683" y="726"/>
                </a:lnTo>
                <a:lnTo>
                  <a:pt x="2665" y="794"/>
                </a:lnTo>
                <a:lnTo>
                  <a:pt x="2648" y="859"/>
                </a:lnTo>
                <a:lnTo>
                  <a:pt x="2630" y="925"/>
                </a:lnTo>
                <a:lnTo>
                  <a:pt x="2614" y="987"/>
                </a:lnTo>
                <a:lnTo>
                  <a:pt x="2598" y="1047"/>
                </a:lnTo>
                <a:lnTo>
                  <a:pt x="2583" y="1104"/>
                </a:lnTo>
                <a:lnTo>
                  <a:pt x="2569" y="1158"/>
                </a:lnTo>
                <a:lnTo>
                  <a:pt x="2555" y="1207"/>
                </a:lnTo>
                <a:lnTo>
                  <a:pt x="2544" y="1253"/>
                </a:lnTo>
                <a:lnTo>
                  <a:pt x="2535" y="1291"/>
                </a:lnTo>
                <a:lnTo>
                  <a:pt x="2525" y="1325"/>
                </a:lnTo>
                <a:lnTo>
                  <a:pt x="2518" y="1353"/>
                </a:lnTo>
                <a:lnTo>
                  <a:pt x="2500" y="1428"/>
                </a:lnTo>
                <a:lnTo>
                  <a:pt x="2486" y="1497"/>
                </a:lnTo>
                <a:lnTo>
                  <a:pt x="2476" y="1563"/>
                </a:lnTo>
                <a:lnTo>
                  <a:pt x="2471" y="1624"/>
                </a:lnTo>
                <a:lnTo>
                  <a:pt x="2469" y="1679"/>
                </a:lnTo>
                <a:lnTo>
                  <a:pt x="2474" y="1731"/>
                </a:lnTo>
                <a:lnTo>
                  <a:pt x="2483" y="1779"/>
                </a:lnTo>
                <a:lnTo>
                  <a:pt x="2499" y="1822"/>
                </a:lnTo>
                <a:lnTo>
                  <a:pt x="2519" y="1863"/>
                </a:lnTo>
                <a:lnTo>
                  <a:pt x="2546" y="1900"/>
                </a:lnTo>
                <a:lnTo>
                  <a:pt x="2579" y="1934"/>
                </a:lnTo>
                <a:lnTo>
                  <a:pt x="2619" y="1964"/>
                </a:lnTo>
                <a:lnTo>
                  <a:pt x="2666" y="1991"/>
                </a:lnTo>
                <a:lnTo>
                  <a:pt x="2721" y="2016"/>
                </a:lnTo>
                <a:lnTo>
                  <a:pt x="2770" y="2034"/>
                </a:lnTo>
                <a:lnTo>
                  <a:pt x="2830" y="2052"/>
                </a:lnTo>
                <a:lnTo>
                  <a:pt x="2899" y="2070"/>
                </a:lnTo>
                <a:lnTo>
                  <a:pt x="2976" y="2088"/>
                </a:lnTo>
                <a:lnTo>
                  <a:pt x="3059" y="2105"/>
                </a:lnTo>
                <a:lnTo>
                  <a:pt x="3148" y="2121"/>
                </a:lnTo>
                <a:lnTo>
                  <a:pt x="3241" y="2137"/>
                </a:lnTo>
                <a:lnTo>
                  <a:pt x="3338" y="2152"/>
                </a:lnTo>
                <a:lnTo>
                  <a:pt x="3438" y="2166"/>
                </a:lnTo>
                <a:lnTo>
                  <a:pt x="3539" y="2178"/>
                </a:lnTo>
                <a:lnTo>
                  <a:pt x="3642" y="2189"/>
                </a:lnTo>
                <a:lnTo>
                  <a:pt x="3744" y="2199"/>
                </a:lnTo>
                <a:lnTo>
                  <a:pt x="3844" y="2207"/>
                </a:lnTo>
                <a:lnTo>
                  <a:pt x="3944" y="2214"/>
                </a:lnTo>
                <a:lnTo>
                  <a:pt x="4038" y="2219"/>
                </a:lnTo>
                <a:lnTo>
                  <a:pt x="4130" y="2220"/>
                </a:lnTo>
                <a:lnTo>
                  <a:pt x="4272" y="2220"/>
                </a:lnTo>
                <a:lnTo>
                  <a:pt x="4335" y="2219"/>
                </a:lnTo>
                <a:lnTo>
                  <a:pt x="4394" y="2217"/>
                </a:lnTo>
                <a:lnTo>
                  <a:pt x="4445" y="2216"/>
                </a:lnTo>
                <a:lnTo>
                  <a:pt x="4489" y="2214"/>
                </a:lnTo>
                <a:lnTo>
                  <a:pt x="4524" y="2213"/>
                </a:lnTo>
                <a:lnTo>
                  <a:pt x="4552" y="2212"/>
                </a:lnTo>
                <a:lnTo>
                  <a:pt x="4566" y="2212"/>
                </a:lnTo>
                <a:lnTo>
                  <a:pt x="4574" y="2213"/>
                </a:lnTo>
                <a:lnTo>
                  <a:pt x="4577" y="2216"/>
                </a:lnTo>
                <a:lnTo>
                  <a:pt x="4575" y="2220"/>
                </a:lnTo>
                <a:lnTo>
                  <a:pt x="4570" y="2224"/>
                </a:lnTo>
                <a:lnTo>
                  <a:pt x="4563" y="2231"/>
                </a:lnTo>
                <a:lnTo>
                  <a:pt x="4553" y="2238"/>
                </a:lnTo>
                <a:lnTo>
                  <a:pt x="4539" y="2249"/>
                </a:lnTo>
                <a:lnTo>
                  <a:pt x="4523" y="2263"/>
                </a:lnTo>
                <a:lnTo>
                  <a:pt x="4505" y="2277"/>
                </a:lnTo>
                <a:lnTo>
                  <a:pt x="4488" y="2291"/>
                </a:lnTo>
                <a:lnTo>
                  <a:pt x="4474" y="2302"/>
                </a:lnTo>
                <a:lnTo>
                  <a:pt x="4464" y="2310"/>
                </a:lnTo>
                <a:lnTo>
                  <a:pt x="4452" y="2319"/>
                </a:lnTo>
                <a:lnTo>
                  <a:pt x="4438" y="2324"/>
                </a:lnTo>
                <a:lnTo>
                  <a:pt x="4420" y="2328"/>
                </a:lnTo>
                <a:lnTo>
                  <a:pt x="4409" y="2330"/>
                </a:lnTo>
                <a:lnTo>
                  <a:pt x="4389" y="2330"/>
                </a:lnTo>
                <a:lnTo>
                  <a:pt x="4363" y="2331"/>
                </a:lnTo>
                <a:lnTo>
                  <a:pt x="4328" y="2333"/>
                </a:lnTo>
                <a:lnTo>
                  <a:pt x="4290" y="2334"/>
                </a:lnTo>
                <a:lnTo>
                  <a:pt x="4247" y="2335"/>
                </a:lnTo>
                <a:lnTo>
                  <a:pt x="4199" y="2335"/>
                </a:lnTo>
                <a:lnTo>
                  <a:pt x="4149" y="2337"/>
                </a:lnTo>
                <a:lnTo>
                  <a:pt x="4098" y="2337"/>
                </a:lnTo>
                <a:lnTo>
                  <a:pt x="4047" y="2338"/>
                </a:lnTo>
                <a:lnTo>
                  <a:pt x="3995" y="2338"/>
                </a:lnTo>
                <a:lnTo>
                  <a:pt x="3947" y="2337"/>
                </a:lnTo>
                <a:lnTo>
                  <a:pt x="3900" y="2335"/>
                </a:lnTo>
                <a:lnTo>
                  <a:pt x="3857" y="2334"/>
                </a:lnTo>
                <a:lnTo>
                  <a:pt x="3708" y="2324"/>
                </a:lnTo>
                <a:lnTo>
                  <a:pt x="3567" y="2315"/>
                </a:lnTo>
                <a:lnTo>
                  <a:pt x="3432" y="2302"/>
                </a:lnTo>
                <a:lnTo>
                  <a:pt x="3303" y="2288"/>
                </a:lnTo>
                <a:lnTo>
                  <a:pt x="3180" y="2273"/>
                </a:lnTo>
                <a:lnTo>
                  <a:pt x="3059" y="2256"/>
                </a:lnTo>
                <a:lnTo>
                  <a:pt x="2942" y="2239"/>
                </a:lnTo>
                <a:lnTo>
                  <a:pt x="2829" y="2219"/>
                </a:lnTo>
                <a:lnTo>
                  <a:pt x="2718" y="2198"/>
                </a:lnTo>
                <a:lnTo>
                  <a:pt x="2607" y="2176"/>
                </a:lnTo>
                <a:lnTo>
                  <a:pt x="2496" y="2152"/>
                </a:lnTo>
                <a:lnTo>
                  <a:pt x="2386" y="2127"/>
                </a:lnTo>
                <a:lnTo>
                  <a:pt x="2274" y="2100"/>
                </a:lnTo>
                <a:lnTo>
                  <a:pt x="2128" y="2063"/>
                </a:lnTo>
                <a:lnTo>
                  <a:pt x="1981" y="2018"/>
                </a:lnTo>
                <a:lnTo>
                  <a:pt x="1834" y="1970"/>
                </a:lnTo>
                <a:lnTo>
                  <a:pt x="1688" y="1916"/>
                </a:lnTo>
                <a:lnTo>
                  <a:pt x="1543" y="1856"/>
                </a:lnTo>
                <a:lnTo>
                  <a:pt x="1398" y="1790"/>
                </a:lnTo>
                <a:lnTo>
                  <a:pt x="1257" y="1721"/>
                </a:lnTo>
                <a:lnTo>
                  <a:pt x="1118" y="1647"/>
                </a:lnTo>
                <a:lnTo>
                  <a:pt x="984" y="1568"/>
                </a:lnTo>
                <a:lnTo>
                  <a:pt x="852" y="1486"/>
                </a:lnTo>
                <a:lnTo>
                  <a:pt x="726" y="1399"/>
                </a:lnTo>
                <a:lnTo>
                  <a:pt x="603" y="1308"/>
                </a:lnTo>
                <a:lnTo>
                  <a:pt x="488" y="1214"/>
                </a:lnTo>
                <a:lnTo>
                  <a:pt x="379" y="1115"/>
                </a:lnTo>
                <a:lnTo>
                  <a:pt x="276" y="1013"/>
                </a:lnTo>
                <a:lnTo>
                  <a:pt x="219" y="952"/>
                </a:lnTo>
                <a:lnTo>
                  <a:pt x="169" y="893"/>
                </a:lnTo>
                <a:lnTo>
                  <a:pt x="125" y="834"/>
                </a:lnTo>
                <a:lnTo>
                  <a:pt x="89" y="780"/>
                </a:lnTo>
                <a:lnTo>
                  <a:pt x="58" y="727"/>
                </a:lnTo>
                <a:lnTo>
                  <a:pt x="33" y="677"/>
                </a:lnTo>
                <a:lnTo>
                  <a:pt x="17" y="630"/>
                </a:lnTo>
                <a:lnTo>
                  <a:pt x="6" y="585"/>
                </a:lnTo>
                <a:lnTo>
                  <a:pt x="0" y="544"/>
                </a:lnTo>
                <a:lnTo>
                  <a:pt x="1" y="505"/>
                </a:lnTo>
                <a:lnTo>
                  <a:pt x="10" y="469"/>
                </a:lnTo>
                <a:lnTo>
                  <a:pt x="22" y="435"/>
                </a:lnTo>
                <a:lnTo>
                  <a:pt x="37" y="407"/>
                </a:lnTo>
                <a:lnTo>
                  <a:pt x="55" y="384"/>
                </a:lnTo>
                <a:lnTo>
                  <a:pt x="76" y="366"/>
                </a:lnTo>
                <a:lnTo>
                  <a:pt x="100" y="350"/>
                </a:lnTo>
                <a:lnTo>
                  <a:pt x="125" y="338"/>
                </a:lnTo>
                <a:lnTo>
                  <a:pt x="151" y="328"/>
                </a:lnTo>
                <a:lnTo>
                  <a:pt x="179" y="321"/>
                </a:lnTo>
                <a:lnTo>
                  <a:pt x="207" y="316"/>
                </a:lnTo>
                <a:lnTo>
                  <a:pt x="236" y="312"/>
                </a:lnTo>
                <a:lnTo>
                  <a:pt x="247" y="310"/>
                </a:lnTo>
                <a:lnTo>
                  <a:pt x="268" y="307"/>
                </a:lnTo>
                <a:lnTo>
                  <a:pt x="295" y="305"/>
                </a:lnTo>
                <a:lnTo>
                  <a:pt x="332" y="300"/>
                </a:lnTo>
                <a:lnTo>
                  <a:pt x="376" y="295"/>
                </a:lnTo>
                <a:lnTo>
                  <a:pt x="426" y="288"/>
                </a:lnTo>
                <a:lnTo>
                  <a:pt x="483" y="282"/>
                </a:lnTo>
                <a:lnTo>
                  <a:pt x="545" y="274"/>
                </a:lnTo>
                <a:lnTo>
                  <a:pt x="613" y="266"/>
                </a:lnTo>
                <a:lnTo>
                  <a:pt x="687" y="257"/>
                </a:lnTo>
                <a:lnTo>
                  <a:pt x="764" y="249"/>
                </a:lnTo>
                <a:lnTo>
                  <a:pt x="846" y="239"/>
                </a:lnTo>
                <a:lnTo>
                  <a:pt x="931" y="228"/>
                </a:lnTo>
                <a:lnTo>
                  <a:pt x="1020" y="218"/>
                </a:lnTo>
                <a:lnTo>
                  <a:pt x="1111" y="207"/>
                </a:lnTo>
                <a:lnTo>
                  <a:pt x="1204" y="196"/>
                </a:lnTo>
                <a:lnTo>
                  <a:pt x="1299" y="185"/>
                </a:lnTo>
                <a:lnTo>
                  <a:pt x="1590" y="152"/>
                </a:lnTo>
                <a:lnTo>
                  <a:pt x="1687" y="139"/>
                </a:lnTo>
                <a:lnTo>
                  <a:pt x="1878" y="117"/>
                </a:lnTo>
                <a:lnTo>
                  <a:pt x="1973" y="106"/>
                </a:lnTo>
                <a:lnTo>
                  <a:pt x="2064" y="96"/>
                </a:lnTo>
                <a:lnTo>
                  <a:pt x="2153" y="85"/>
                </a:lnTo>
                <a:lnTo>
                  <a:pt x="2239" y="75"/>
                </a:lnTo>
                <a:lnTo>
                  <a:pt x="2322" y="66"/>
                </a:lnTo>
                <a:lnTo>
                  <a:pt x="2400" y="56"/>
                </a:lnTo>
                <a:lnTo>
                  <a:pt x="2475" y="47"/>
                </a:lnTo>
                <a:lnTo>
                  <a:pt x="2544" y="39"/>
                </a:lnTo>
                <a:lnTo>
                  <a:pt x="2610" y="31"/>
                </a:lnTo>
                <a:lnTo>
                  <a:pt x="2668" y="24"/>
                </a:lnTo>
                <a:lnTo>
                  <a:pt x="2719" y="18"/>
                </a:lnTo>
                <a:lnTo>
                  <a:pt x="2765" y="13"/>
                </a:lnTo>
                <a:lnTo>
                  <a:pt x="2804" y="9"/>
                </a:lnTo>
                <a:lnTo>
                  <a:pt x="2834" y="4"/>
                </a:lnTo>
                <a:lnTo>
                  <a:pt x="2856" y="3"/>
                </a:lnTo>
                <a:lnTo>
                  <a:pt x="2870" y="0"/>
                </a:lnTo>
                <a:close/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15" name="Freeform 47"/>
          <p:cNvSpPr>
            <a:spLocks noChangeAspect="1"/>
          </p:cNvSpPr>
          <p:nvPr/>
        </p:nvSpPr>
        <p:spPr bwMode="auto">
          <a:xfrm>
            <a:off x="1" y="5320800"/>
            <a:ext cx="3009308" cy="1537200"/>
          </a:xfrm>
          <a:custGeom>
            <a:avLst/>
            <a:gdLst/>
            <a:ahLst/>
            <a:cxnLst>
              <a:cxn ang="0">
                <a:pos x="2873" y="4"/>
              </a:cxn>
              <a:cxn ang="0">
                <a:pos x="2858" y="63"/>
              </a:cxn>
              <a:cxn ang="0">
                <a:pos x="2827" y="179"/>
              </a:cxn>
              <a:cxn ang="0">
                <a:pos x="2784" y="339"/>
              </a:cxn>
              <a:cxn ang="0">
                <a:pos x="2736" y="527"/>
              </a:cxn>
              <a:cxn ang="0">
                <a:pos x="2683" y="726"/>
              </a:cxn>
              <a:cxn ang="0">
                <a:pos x="2630" y="925"/>
              </a:cxn>
              <a:cxn ang="0">
                <a:pos x="2583" y="1104"/>
              </a:cxn>
              <a:cxn ang="0">
                <a:pos x="2544" y="1253"/>
              </a:cxn>
              <a:cxn ang="0">
                <a:pos x="2518" y="1353"/>
              </a:cxn>
              <a:cxn ang="0">
                <a:pos x="2476" y="1563"/>
              </a:cxn>
              <a:cxn ang="0">
                <a:pos x="2474" y="1731"/>
              </a:cxn>
              <a:cxn ang="0">
                <a:pos x="2519" y="1863"/>
              </a:cxn>
              <a:cxn ang="0">
                <a:pos x="2619" y="1964"/>
              </a:cxn>
              <a:cxn ang="0">
                <a:pos x="2770" y="2034"/>
              </a:cxn>
              <a:cxn ang="0">
                <a:pos x="2976" y="2088"/>
              </a:cxn>
              <a:cxn ang="0">
                <a:pos x="3241" y="2137"/>
              </a:cxn>
              <a:cxn ang="0">
                <a:pos x="3539" y="2178"/>
              </a:cxn>
              <a:cxn ang="0">
                <a:pos x="3844" y="2207"/>
              </a:cxn>
              <a:cxn ang="0">
                <a:pos x="4130" y="2220"/>
              </a:cxn>
              <a:cxn ang="0">
                <a:pos x="4394" y="2217"/>
              </a:cxn>
              <a:cxn ang="0">
                <a:pos x="4524" y="2213"/>
              </a:cxn>
              <a:cxn ang="0">
                <a:pos x="4574" y="2213"/>
              </a:cxn>
              <a:cxn ang="0">
                <a:pos x="4570" y="2224"/>
              </a:cxn>
              <a:cxn ang="0">
                <a:pos x="4539" y="2249"/>
              </a:cxn>
              <a:cxn ang="0">
                <a:pos x="4488" y="2291"/>
              </a:cxn>
              <a:cxn ang="0">
                <a:pos x="4452" y="2319"/>
              </a:cxn>
              <a:cxn ang="0">
                <a:pos x="4409" y="2330"/>
              </a:cxn>
              <a:cxn ang="0">
                <a:pos x="4328" y="2333"/>
              </a:cxn>
              <a:cxn ang="0">
                <a:pos x="4199" y="2335"/>
              </a:cxn>
              <a:cxn ang="0">
                <a:pos x="4047" y="2338"/>
              </a:cxn>
              <a:cxn ang="0">
                <a:pos x="3900" y="2335"/>
              </a:cxn>
              <a:cxn ang="0">
                <a:pos x="3567" y="2315"/>
              </a:cxn>
              <a:cxn ang="0">
                <a:pos x="3180" y="2273"/>
              </a:cxn>
              <a:cxn ang="0">
                <a:pos x="2829" y="2219"/>
              </a:cxn>
              <a:cxn ang="0">
                <a:pos x="2496" y="2152"/>
              </a:cxn>
              <a:cxn ang="0">
                <a:pos x="2128" y="2063"/>
              </a:cxn>
              <a:cxn ang="0">
                <a:pos x="1688" y="1916"/>
              </a:cxn>
              <a:cxn ang="0">
                <a:pos x="1257" y="1721"/>
              </a:cxn>
              <a:cxn ang="0">
                <a:pos x="852" y="1486"/>
              </a:cxn>
              <a:cxn ang="0">
                <a:pos x="488" y="1214"/>
              </a:cxn>
              <a:cxn ang="0">
                <a:pos x="219" y="952"/>
              </a:cxn>
              <a:cxn ang="0">
                <a:pos x="89" y="780"/>
              </a:cxn>
              <a:cxn ang="0">
                <a:pos x="17" y="630"/>
              </a:cxn>
              <a:cxn ang="0">
                <a:pos x="1" y="505"/>
              </a:cxn>
              <a:cxn ang="0">
                <a:pos x="37" y="407"/>
              </a:cxn>
              <a:cxn ang="0">
                <a:pos x="100" y="350"/>
              </a:cxn>
              <a:cxn ang="0">
                <a:pos x="179" y="321"/>
              </a:cxn>
              <a:cxn ang="0">
                <a:pos x="247" y="310"/>
              </a:cxn>
              <a:cxn ang="0">
                <a:pos x="332" y="300"/>
              </a:cxn>
              <a:cxn ang="0">
                <a:pos x="483" y="282"/>
              </a:cxn>
              <a:cxn ang="0">
                <a:pos x="687" y="257"/>
              </a:cxn>
              <a:cxn ang="0">
                <a:pos x="931" y="228"/>
              </a:cxn>
              <a:cxn ang="0">
                <a:pos x="1204" y="196"/>
              </a:cxn>
              <a:cxn ang="0">
                <a:pos x="1687" y="139"/>
              </a:cxn>
              <a:cxn ang="0">
                <a:pos x="2064" y="96"/>
              </a:cxn>
              <a:cxn ang="0">
                <a:pos x="2322" y="66"/>
              </a:cxn>
              <a:cxn ang="0">
                <a:pos x="2544" y="39"/>
              </a:cxn>
              <a:cxn ang="0">
                <a:pos x="2719" y="18"/>
              </a:cxn>
              <a:cxn ang="0">
                <a:pos x="2834" y="4"/>
              </a:cxn>
            </a:cxnLst>
            <a:rect l="0" t="0" r="r" b="b"/>
            <a:pathLst>
              <a:path w="4577" h="2338">
                <a:moveTo>
                  <a:pt x="2870" y="0"/>
                </a:moveTo>
                <a:lnTo>
                  <a:pt x="2875" y="0"/>
                </a:lnTo>
                <a:lnTo>
                  <a:pt x="2873" y="4"/>
                </a:lnTo>
                <a:lnTo>
                  <a:pt x="2870" y="17"/>
                </a:lnTo>
                <a:lnTo>
                  <a:pt x="2865" y="36"/>
                </a:lnTo>
                <a:lnTo>
                  <a:pt x="2858" y="63"/>
                </a:lnTo>
                <a:lnTo>
                  <a:pt x="2850" y="96"/>
                </a:lnTo>
                <a:lnTo>
                  <a:pt x="2838" y="135"/>
                </a:lnTo>
                <a:lnTo>
                  <a:pt x="2827" y="179"/>
                </a:lnTo>
                <a:lnTo>
                  <a:pt x="2813" y="230"/>
                </a:lnTo>
                <a:lnTo>
                  <a:pt x="2800" y="282"/>
                </a:lnTo>
                <a:lnTo>
                  <a:pt x="2784" y="339"/>
                </a:lnTo>
                <a:lnTo>
                  <a:pt x="2769" y="399"/>
                </a:lnTo>
                <a:lnTo>
                  <a:pt x="2752" y="462"/>
                </a:lnTo>
                <a:lnTo>
                  <a:pt x="2736" y="527"/>
                </a:lnTo>
                <a:lnTo>
                  <a:pt x="2718" y="592"/>
                </a:lnTo>
                <a:lnTo>
                  <a:pt x="2701" y="659"/>
                </a:lnTo>
                <a:lnTo>
                  <a:pt x="2683" y="726"/>
                </a:lnTo>
                <a:lnTo>
                  <a:pt x="2665" y="794"/>
                </a:lnTo>
                <a:lnTo>
                  <a:pt x="2648" y="859"/>
                </a:lnTo>
                <a:lnTo>
                  <a:pt x="2630" y="925"/>
                </a:lnTo>
                <a:lnTo>
                  <a:pt x="2614" y="987"/>
                </a:lnTo>
                <a:lnTo>
                  <a:pt x="2598" y="1047"/>
                </a:lnTo>
                <a:lnTo>
                  <a:pt x="2583" y="1104"/>
                </a:lnTo>
                <a:lnTo>
                  <a:pt x="2569" y="1158"/>
                </a:lnTo>
                <a:lnTo>
                  <a:pt x="2555" y="1207"/>
                </a:lnTo>
                <a:lnTo>
                  <a:pt x="2544" y="1253"/>
                </a:lnTo>
                <a:lnTo>
                  <a:pt x="2535" y="1291"/>
                </a:lnTo>
                <a:lnTo>
                  <a:pt x="2525" y="1325"/>
                </a:lnTo>
                <a:lnTo>
                  <a:pt x="2518" y="1353"/>
                </a:lnTo>
                <a:lnTo>
                  <a:pt x="2500" y="1428"/>
                </a:lnTo>
                <a:lnTo>
                  <a:pt x="2486" y="1497"/>
                </a:lnTo>
                <a:lnTo>
                  <a:pt x="2476" y="1563"/>
                </a:lnTo>
                <a:lnTo>
                  <a:pt x="2471" y="1624"/>
                </a:lnTo>
                <a:lnTo>
                  <a:pt x="2469" y="1679"/>
                </a:lnTo>
                <a:lnTo>
                  <a:pt x="2474" y="1731"/>
                </a:lnTo>
                <a:lnTo>
                  <a:pt x="2483" y="1779"/>
                </a:lnTo>
                <a:lnTo>
                  <a:pt x="2499" y="1822"/>
                </a:lnTo>
                <a:lnTo>
                  <a:pt x="2519" y="1863"/>
                </a:lnTo>
                <a:lnTo>
                  <a:pt x="2546" y="1900"/>
                </a:lnTo>
                <a:lnTo>
                  <a:pt x="2579" y="1934"/>
                </a:lnTo>
                <a:lnTo>
                  <a:pt x="2619" y="1964"/>
                </a:lnTo>
                <a:lnTo>
                  <a:pt x="2666" y="1991"/>
                </a:lnTo>
                <a:lnTo>
                  <a:pt x="2721" y="2016"/>
                </a:lnTo>
                <a:lnTo>
                  <a:pt x="2770" y="2034"/>
                </a:lnTo>
                <a:lnTo>
                  <a:pt x="2830" y="2052"/>
                </a:lnTo>
                <a:lnTo>
                  <a:pt x="2899" y="2070"/>
                </a:lnTo>
                <a:lnTo>
                  <a:pt x="2976" y="2088"/>
                </a:lnTo>
                <a:lnTo>
                  <a:pt x="3059" y="2105"/>
                </a:lnTo>
                <a:lnTo>
                  <a:pt x="3148" y="2121"/>
                </a:lnTo>
                <a:lnTo>
                  <a:pt x="3241" y="2137"/>
                </a:lnTo>
                <a:lnTo>
                  <a:pt x="3338" y="2152"/>
                </a:lnTo>
                <a:lnTo>
                  <a:pt x="3438" y="2166"/>
                </a:lnTo>
                <a:lnTo>
                  <a:pt x="3539" y="2178"/>
                </a:lnTo>
                <a:lnTo>
                  <a:pt x="3642" y="2189"/>
                </a:lnTo>
                <a:lnTo>
                  <a:pt x="3744" y="2199"/>
                </a:lnTo>
                <a:lnTo>
                  <a:pt x="3844" y="2207"/>
                </a:lnTo>
                <a:lnTo>
                  <a:pt x="3944" y="2214"/>
                </a:lnTo>
                <a:lnTo>
                  <a:pt x="4038" y="2219"/>
                </a:lnTo>
                <a:lnTo>
                  <a:pt x="4130" y="2220"/>
                </a:lnTo>
                <a:lnTo>
                  <a:pt x="4272" y="2220"/>
                </a:lnTo>
                <a:lnTo>
                  <a:pt x="4335" y="2219"/>
                </a:lnTo>
                <a:lnTo>
                  <a:pt x="4394" y="2217"/>
                </a:lnTo>
                <a:lnTo>
                  <a:pt x="4445" y="2216"/>
                </a:lnTo>
                <a:lnTo>
                  <a:pt x="4489" y="2214"/>
                </a:lnTo>
                <a:lnTo>
                  <a:pt x="4524" y="2213"/>
                </a:lnTo>
                <a:lnTo>
                  <a:pt x="4552" y="2212"/>
                </a:lnTo>
                <a:lnTo>
                  <a:pt x="4566" y="2212"/>
                </a:lnTo>
                <a:lnTo>
                  <a:pt x="4574" y="2213"/>
                </a:lnTo>
                <a:lnTo>
                  <a:pt x="4577" y="2216"/>
                </a:lnTo>
                <a:lnTo>
                  <a:pt x="4575" y="2220"/>
                </a:lnTo>
                <a:lnTo>
                  <a:pt x="4570" y="2224"/>
                </a:lnTo>
                <a:lnTo>
                  <a:pt x="4563" y="2231"/>
                </a:lnTo>
                <a:lnTo>
                  <a:pt x="4553" y="2238"/>
                </a:lnTo>
                <a:lnTo>
                  <a:pt x="4539" y="2249"/>
                </a:lnTo>
                <a:lnTo>
                  <a:pt x="4523" y="2263"/>
                </a:lnTo>
                <a:lnTo>
                  <a:pt x="4505" y="2277"/>
                </a:lnTo>
                <a:lnTo>
                  <a:pt x="4488" y="2291"/>
                </a:lnTo>
                <a:lnTo>
                  <a:pt x="4474" y="2302"/>
                </a:lnTo>
                <a:lnTo>
                  <a:pt x="4464" y="2310"/>
                </a:lnTo>
                <a:lnTo>
                  <a:pt x="4452" y="2319"/>
                </a:lnTo>
                <a:lnTo>
                  <a:pt x="4438" y="2324"/>
                </a:lnTo>
                <a:lnTo>
                  <a:pt x="4420" y="2328"/>
                </a:lnTo>
                <a:lnTo>
                  <a:pt x="4409" y="2330"/>
                </a:lnTo>
                <a:lnTo>
                  <a:pt x="4389" y="2330"/>
                </a:lnTo>
                <a:lnTo>
                  <a:pt x="4363" y="2331"/>
                </a:lnTo>
                <a:lnTo>
                  <a:pt x="4328" y="2333"/>
                </a:lnTo>
                <a:lnTo>
                  <a:pt x="4290" y="2334"/>
                </a:lnTo>
                <a:lnTo>
                  <a:pt x="4247" y="2335"/>
                </a:lnTo>
                <a:lnTo>
                  <a:pt x="4199" y="2335"/>
                </a:lnTo>
                <a:lnTo>
                  <a:pt x="4149" y="2337"/>
                </a:lnTo>
                <a:lnTo>
                  <a:pt x="4098" y="2337"/>
                </a:lnTo>
                <a:lnTo>
                  <a:pt x="4047" y="2338"/>
                </a:lnTo>
                <a:lnTo>
                  <a:pt x="3995" y="2338"/>
                </a:lnTo>
                <a:lnTo>
                  <a:pt x="3947" y="2337"/>
                </a:lnTo>
                <a:lnTo>
                  <a:pt x="3900" y="2335"/>
                </a:lnTo>
                <a:lnTo>
                  <a:pt x="3857" y="2334"/>
                </a:lnTo>
                <a:lnTo>
                  <a:pt x="3708" y="2324"/>
                </a:lnTo>
                <a:lnTo>
                  <a:pt x="3567" y="2315"/>
                </a:lnTo>
                <a:lnTo>
                  <a:pt x="3432" y="2302"/>
                </a:lnTo>
                <a:lnTo>
                  <a:pt x="3303" y="2288"/>
                </a:lnTo>
                <a:lnTo>
                  <a:pt x="3180" y="2273"/>
                </a:lnTo>
                <a:lnTo>
                  <a:pt x="3059" y="2256"/>
                </a:lnTo>
                <a:lnTo>
                  <a:pt x="2942" y="2239"/>
                </a:lnTo>
                <a:lnTo>
                  <a:pt x="2829" y="2219"/>
                </a:lnTo>
                <a:lnTo>
                  <a:pt x="2718" y="2198"/>
                </a:lnTo>
                <a:lnTo>
                  <a:pt x="2607" y="2176"/>
                </a:lnTo>
                <a:lnTo>
                  <a:pt x="2496" y="2152"/>
                </a:lnTo>
                <a:lnTo>
                  <a:pt x="2386" y="2127"/>
                </a:lnTo>
                <a:lnTo>
                  <a:pt x="2274" y="2100"/>
                </a:lnTo>
                <a:lnTo>
                  <a:pt x="2128" y="2063"/>
                </a:lnTo>
                <a:lnTo>
                  <a:pt x="1981" y="2018"/>
                </a:lnTo>
                <a:lnTo>
                  <a:pt x="1834" y="1970"/>
                </a:lnTo>
                <a:lnTo>
                  <a:pt x="1688" y="1916"/>
                </a:lnTo>
                <a:lnTo>
                  <a:pt x="1543" y="1856"/>
                </a:lnTo>
                <a:lnTo>
                  <a:pt x="1398" y="1790"/>
                </a:lnTo>
                <a:lnTo>
                  <a:pt x="1257" y="1721"/>
                </a:lnTo>
                <a:lnTo>
                  <a:pt x="1118" y="1647"/>
                </a:lnTo>
                <a:lnTo>
                  <a:pt x="984" y="1568"/>
                </a:lnTo>
                <a:lnTo>
                  <a:pt x="852" y="1486"/>
                </a:lnTo>
                <a:lnTo>
                  <a:pt x="726" y="1399"/>
                </a:lnTo>
                <a:lnTo>
                  <a:pt x="603" y="1308"/>
                </a:lnTo>
                <a:lnTo>
                  <a:pt x="488" y="1214"/>
                </a:lnTo>
                <a:lnTo>
                  <a:pt x="379" y="1115"/>
                </a:lnTo>
                <a:lnTo>
                  <a:pt x="276" y="1013"/>
                </a:lnTo>
                <a:lnTo>
                  <a:pt x="219" y="952"/>
                </a:lnTo>
                <a:lnTo>
                  <a:pt x="169" y="893"/>
                </a:lnTo>
                <a:lnTo>
                  <a:pt x="125" y="834"/>
                </a:lnTo>
                <a:lnTo>
                  <a:pt x="89" y="780"/>
                </a:lnTo>
                <a:lnTo>
                  <a:pt x="58" y="727"/>
                </a:lnTo>
                <a:lnTo>
                  <a:pt x="33" y="677"/>
                </a:lnTo>
                <a:lnTo>
                  <a:pt x="17" y="630"/>
                </a:lnTo>
                <a:lnTo>
                  <a:pt x="6" y="585"/>
                </a:lnTo>
                <a:lnTo>
                  <a:pt x="0" y="544"/>
                </a:lnTo>
                <a:lnTo>
                  <a:pt x="1" y="505"/>
                </a:lnTo>
                <a:lnTo>
                  <a:pt x="10" y="469"/>
                </a:lnTo>
                <a:lnTo>
                  <a:pt x="22" y="435"/>
                </a:lnTo>
                <a:lnTo>
                  <a:pt x="37" y="407"/>
                </a:lnTo>
                <a:lnTo>
                  <a:pt x="55" y="384"/>
                </a:lnTo>
                <a:lnTo>
                  <a:pt x="76" y="366"/>
                </a:lnTo>
                <a:lnTo>
                  <a:pt x="100" y="350"/>
                </a:lnTo>
                <a:lnTo>
                  <a:pt x="125" y="338"/>
                </a:lnTo>
                <a:lnTo>
                  <a:pt x="151" y="328"/>
                </a:lnTo>
                <a:lnTo>
                  <a:pt x="179" y="321"/>
                </a:lnTo>
                <a:lnTo>
                  <a:pt x="207" y="316"/>
                </a:lnTo>
                <a:lnTo>
                  <a:pt x="236" y="312"/>
                </a:lnTo>
                <a:lnTo>
                  <a:pt x="247" y="310"/>
                </a:lnTo>
                <a:lnTo>
                  <a:pt x="268" y="307"/>
                </a:lnTo>
                <a:lnTo>
                  <a:pt x="295" y="305"/>
                </a:lnTo>
                <a:lnTo>
                  <a:pt x="332" y="300"/>
                </a:lnTo>
                <a:lnTo>
                  <a:pt x="376" y="295"/>
                </a:lnTo>
                <a:lnTo>
                  <a:pt x="426" y="288"/>
                </a:lnTo>
                <a:lnTo>
                  <a:pt x="483" y="282"/>
                </a:lnTo>
                <a:lnTo>
                  <a:pt x="545" y="274"/>
                </a:lnTo>
                <a:lnTo>
                  <a:pt x="613" y="266"/>
                </a:lnTo>
                <a:lnTo>
                  <a:pt x="687" y="257"/>
                </a:lnTo>
                <a:lnTo>
                  <a:pt x="764" y="249"/>
                </a:lnTo>
                <a:lnTo>
                  <a:pt x="846" y="239"/>
                </a:lnTo>
                <a:lnTo>
                  <a:pt x="931" y="228"/>
                </a:lnTo>
                <a:lnTo>
                  <a:pt x="1020" y="218"/>
                </a:lnTo>
                <a:lnTo>
                  <a:pt x="1111" y="207"/>
                </a:lnTo>
                <a:lnTo>
                  <a:pt x="1204" y="196"/>
                </a:lnTo>
                <a:lnTo>
                  <a:pt x="1299" y="185"/>
                </a:lnTo>
                <a:lnTo>
                  <a:pt x="1590" y="152"/>
                </a:lnTo>
                <a:lnTo>
                  <a:pt x="1687" y="139"/>
                </a:lnTo>
                <a:lnTo>
                  <a:pt x="1878" y="117"/>
                </a:lnTo>
                <a:lnTo>
                  <a:pt x="1973" y="106"/>
                </a:lnTo>
                <a:lnTo>
                  <a:pt x="2064" y="96"/>
                </a:lnTo>
                <a:lnTo>
                  <a:pt x="2153" y="85"/>
                </a:lnTo>
                <a:lnTo>
                  <a:pt x="2239" y="75"/>
                </a:lnTo>
                <a:lnTo>
                  <a:pt x="2322" y="66"/>
                </a:lnTo>
                <a:lnTo>
                  <a:pt x="2400" y="56"/>
                </a:lnTo>
                <a:lnTo>
                  <a:pt x="2475" y="47"/>
                </a:lnTo>
                <a:lnTo>
                  <a:pt x="2544" y="39"/>
                </a:lnTo>
                <a:lnTo>
                  <a:pt x="2610" y="31"/>
                </a:lnTo>
                <a:lnTo>
                  <a:pt x="2668" y="24"/>
                </a:lnTo>
                <a:lnTo>
                  <a:pt x="2719" y="18"/>
                </a:lnTo>
                <a:lnTo>
                  <a:pt x="2765" y="13"/>
                </a:lnTo>
                <a:lnTo>
                  <a:pt x="2804" y="9"/>
                </a:lnTo>
                <a:lnTo>
                  <a:pt x="2834" y="4"/>
                </a:lnTo>
                <a:lnTo>
                  <a:pt x="2856" y="3"/>
                </a:lnTo>
                <a:lnTo>
                  <a:pt x="2870" y="0"/>
                </a:lnTo>
                <a:close/>
              </a:path>
            </a:pathLst>
          </a:custGeom>
          <a:blipFill>
            <a:blip r:embed="rId4" cstate="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0">
                  <a:schemeClr val="accent1"/>
                </a:gs>
                <a:gs pos="50000">
                  <a:schemeClr val="accent1">
                    <a:lumMod val="75000"/>
                    <a:alpha val="94000"/>
                  </a:schemeClr>
                </a:gs>
              </a:gsLst>
              <a:lin ang="5400000" scaled="0"/>
            </a:gradFill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685800" y="1571612"/>
            <a:ext cx="7772400" cy="1829761"/>
          </a:xfrm>
        </p:spPr>
        <p:txBody>
          <a:bodyPr anchor="b">
            <a:scene3d>
              <a:camera prst="orthographicFront"/>
              <a:lightRig rig="soft" dir="t"/>
            </a:scene3d>
            <a:sp3d extrusionH="57150" prstMaterial="softEdge">
              <a:bevelT w="25400" h="25400" prst="coolSlant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100" b="1" kern="1200" cap="none" spc="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+mj-ea"/>
                <a:cs typeface="+mj-cs"/>
              </a:defRPr>
            </a:lvl1pPr>
            <a:extLst/>
          </a:lstStyle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17" name="Undertitel 16"/>
          <p:cNvSpPr>
            <a:spLocks noGrp="1"/>
          </p:cNvSpPr>
          <p:nvPr>
            <p:ph type="subTitle" idx="1"/>
          </p:nvPr>
        </p:nvSpPr>
        <p:spPr>
          <a:xfrm>
            <a:off x="685800" y="3430618"/>
            <a:ext cx="7772400" cy="1199704"/>
          </a:xfrm>
        </p:spPr>
        <p:txBody>
          <a:bodyPr lIns="45720" rIns="45720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16" name="Pladsholder til dato 14"/>
          <p:cNvSpPr>
            <a:spLocks noGrp="1"/>
          </p:cNvSpPr>
          <p:nvPr>
            <p:ph type="dt" sz="half" idx="10"/>
          </p:nvPr>
        </p:nvSpPr>
        <p:spPr>
          <a:xfrm>
            <a:off x="7500938" y="6408738"/>
            <a:ext cx="11461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7F216-A0B3-4275-9C5F-42DB085B662E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18" name="Pladsholder til diasnumm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D9FA3-D258-43B5-886F-60EC3B050B8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19" name="Pladsholder til sidefod 17"/>
          <p:cNvSpPr>
            <a:spLocks noGrp="1"/>
          </p:cNvSpPr>
          <p:nvPr>
            <p:ph type="ftr" sz="quarter" idx="12"/>
          </p:nvPr>
        </p:nvSpPr>
        <p:spPr>
          <a:xfrm>
            <a:off x="5000625" y="6408738"/>
            <a:ext cx="25003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4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2D2EB-18DC-4F33-88F5-26CCE94AC10F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5" name="Pladsholder til diasnumm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8C46E-E46E-4B78-829D-349797FF052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6" name="Pladsholder til sidefod 2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 uden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84138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extLst/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4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18165-18F1-414F-8ADA-923F798A40D5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5" name="Pladsholder til diasnumm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35A7A-001C-4A19-BE54-30AA700DA5E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6" name="Pladsholder til sidefod 2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4038600" cy="416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481329"/>
            <a:ext cx="4038600" cy="416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5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B5564-D353-4D73-BB31-08A3D5C00A61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6" name="Pladsholder til diasnumm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76432-924D-444E-9BB1-F5CEB647623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7" name="Pladsholder til sidefod 2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hold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481329"/>
            <a:ext cx="5257808" cy="416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0"/>
          <a:lstStyle/>
          <a:p>
            <a:r>
              <a:rPr lang="da-DK"/>
              <a:t>Klik for at redigere titeltypografi i masteren</a:t>
            </a:r>
            <a:endParaRPr lang="en-US"/>
          </a:p>
        </p:txBody>
      </p:sp>
      <p:sp>
        <p:nvSpPr>
          <p:cNvPr id="10" name="Pladsholder til billede 2"/>
          <p:cNvSpPr>
            <a:spLocks noGrp="1"/>
          </p:cNvSpPr>
          <p:nvPr>
            <p:ph type="pic" idx="14"/>
          </p:nvPr>
        </p:nvSpPr>
        <p:spPr>
          <a:xfrm>
            <a:off x="5829281" y="1481328"/>
            <a:ext cx="2857519" cy="416225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da-DK" noProof="0"/>
              <a:t>Klik på ikonet for at tilføje et billede</a:t>
            </a:r>
            <a:endParaRPr lang="en-US" noProof="0" dirty="0"/>
          </a:p>
        </p:txBody>
      </p:sp>
      <p:sp>
        <p:nvSpPr>
          <p:cNvPr id="5" name="Pladsholder til dato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F0890-68F4-4132-8A4F-227F4F674DE1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6" name="Pladsholder til diasnumm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7EB47-E0AC-4C1F-8332-A1510AFC70D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7" name="Pladsholder til sidefod 2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ln/>
          <a:effectLst>
            <a:outerShdw blurRad="39000" dist="254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none"/>
        </p:style>
        <p:txBody>
          <a:bodyPr lIns="182880" anchor="ctr"/>
          <a:lstStyle>
            <a:lvl1pPr marL="0" indent="0">
              <a:buNone/>
              <a:defRPr sz="2400" b="1" cap="none" spc="5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ln/>
          <a:effectLst>
            <a:outerShdw blurRad="39000" dist="254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none"/>
        </p:style>
        <p:txBody>
          <a:bodyPr lIns="182880" anchor="ctr"/>
          <a:lstStyle>
            <a:lvl1pPr marL="0" indent="0">
              <a:buNone/>
              <a:defRPr sz="2400" b="1" cap="none" spc="5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8305E1D-AE40-49DD-9B7B-C83746D131BF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8" name="Pladsholder til dias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356F3BB-DF95-446D-84DA-3F250C9DD75A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9" name="Pladsholder til sidefod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nkel 3"/>
          <p:cNvSpPr/>
          <p:nvPr/>
        </p:nvSpPr>
        <p:spPr>
          <a:xfrm>
            <a:off x="3636963" y="3057525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Vinkel 4"/>
          <p:cNvSpPr/>
          <p:nvPr/>
        </p:nvSpPr>
        <p:spPr>
          <a:xfrm>
            <a:off x="3449638" y="3057525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158" y="1059712"/>
            <a:ext cx="8137618" cy="1828800"/>
          </a:xfrm>
        </p:spPr>
        <p:txBody>
          <a:bodyPr anchor="b">
            <a:scene3d>
              <a:camera prst="orthographicFront"/>
              <a:lightRig rig="soft" dir="t"/>
            </a:scene3d>
            <a:sp3d extrusionH="57150" prstMaterial="softEdge">
              <a:bevelT w="25400" h="25400" prst="coolSlant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lang="en-US" sz="4100" b="1" kern="1200" cap="none" spc="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+mj-ea"/>
                <a:cs typeface="+mj-cs"/>
              </a:defRPr>
            </a:lvl1pPr>
            <a:extLst/>
          </a:lstStyle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2783304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58E16-5D38-4E91-9710-08B65EFFA463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7" name="Pladsholder til diasnumm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C0EF6-C42A-4B35-8E23-49C6B18FD4A6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8" name="Pladsholder til sidefod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inkel 4"/>
          <p:cNvSpPr/>
          <p:nvPr/>
        </p:nvSpPr>
        <p:spPr>
          <a:xfrm>
            <a:off x="8664575" y="4953000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Vinkel 5"/>
          <p:cNvSpPr/>
          <p:nvPr/>
        </p:nvSpPr>
        <p:spPr>
          <a:xfrm>
            <a:off x="8477250" y="4953000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AutoShape 16"/>
          <p:cNvSpPr>
            <a:spLocks noChangeAspect="1" noChangeArrowheads="1" noTextEdit="1"/>
          </p:cNvSpPr>
          <p:nvPr/>
        </p:nvSpPr>
        <p:spPr bwMode="auto">
          <a:xfrm>
            <a:off x="1285875" y="6134100"/>
            <a:ext cx="15001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8" name="AutoShape 16"/>
          <p:cNvSpPr>
            <a:spLocks noChangeAspect="1" noChangeArrowheads="1" noTextEdit="1"/>
          </p:cNvSpPr>
          <p:nvPr/>
        </p:nvSpPr>
        <p:spPr bwMode="auto">
          <a:xfrm>
            <a:off x="1285875" y="6134100"/>
            <a:ext cx="15001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9" name="AutoShape 16"/>
          <p:cNvSpPr>
            <a:spLocks noChangeAspect="1" noChangeArrowheads="1" noTextEdit="1"/>
          </p:cNvSpPr>
          <p:nvPr/>
        </p:nvSpPr>
        <p:spPr bwMode="auto">
          <a:xfrm>
            <a:off x="1285875" y="6134100"/>
            <a:ext cx="15001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10" name="AutoShape 16"/>
          <p:cNvSpPr>
            <a:spLocks noChangeAspect="1" noChangeArrowheads="1" noTextEdit="1"/>
          </p:cNvSpPr>
          <p:nvPr/>
        </p:nvSpPr>
        <p:spPr bwMode="auto">
          <a:xfrm>
            <a:off x="1285875" y="6134100"/>
            <a:ext cx="15001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928794" y="5443402"/>
            <a:ext cx="6375238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da-DK" noProof="0"/>
              <a:t>Klik på ikonet for at tilføje et billede</a:t>
            </a:r>
            <a:endParaRPr lang="en-US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4786322"/>
            <a:ext cx="8075432" cy="562672"/>
          </a:xfr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t">
            <a:sp3d prstMaterial="softEdge"/>
          </a:bodyPr>
          <a:lstStyle>
            <a:lvl1pPr marR="0" algn="r">
              <a:buNone/>
              <a:defRPr sz="28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11" name="Pladsholder til dato 2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EA021-3401-40E5-86E7-DE17AD5BC07D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12" name="Pladsholder til diasnumm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235E6-5C84-48FB-ADE3-BEA482F89DD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13" name="Pladsholder til sidefod 2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billeder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inkel 5"/>
          <p:cNvSpPr/>
          <p:nvPr/>
        </p:nvSpPr>
        <p:spPr>
          <a:xfrm>
            <a:off x="8664575" y="4953000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Vinkel 6"/>
          <p:cNvSpPr/>
          <p:nvPr/>
        </p:nvSpPr>
        <p:spPr>
          <a:xfrm>
            <a:off x="8477250" y="4953000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AutoShape 16"/>
          <p:cNvSpPr>
            <a:spLocks noChangeAspect="1" noChangeArrowheads="1" noTextEdit="1"/>
          </p:cNvSpPr>
          <p:nvPr/>
        </p:nvSpPr>
        <p:spPr bwMode="auto">
          <a:xfrm>
            <a:off x="1285875" y="6134100"/>
            <a:ext cx="15001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9" name="AutoShape 16"/>
          <p:cNvSpPr>
            <a:spLocks noChangeAspect="1" noChangeArrowheads="1" noTextEdit="1"/>
          </p:cNvSpPr>
          <p:nvPr/>
        </p:nvSpPr>
        <p:spPr bwMode="auto">
          <a:xfrm>
            <a:off x="1285875" y="6134100"/>
            <a:ext cx="15001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10" name="AutoShape 16"/>
          <p:cNvSpPr>
            <a:spLocks noChangeAspect="1" noChangeArrowheads="1" noTextEdit="1"/>
          </p:cNvSpPr>
          <p:nvPr/>
        </p:nvSpPr>
        <p:spPr bwMode="auto">
          <a:xfrm>
            <a:off x="1285875" y="6134100"/>
            <a:ext cx="15001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11" name="AutoShape 16"/>
          <p:cNvSpPr>
            <a:spLocks noChangeAspect="1" noChangeArrowheads="1" noTextEdit="1"/>
          </p:cNvSpPr>
          <p:nvPr/>
        </p:nvSpPr>
        <p:spPr bwMode="auto">
          <a:xfrm>
            <a:off x="1285875" y="6134100"/>
            <a:ext cx="15001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928794" y="5443402"/>
            <a:ext cx="6375238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28600" y="202129"/>
            <a:ext cx="4264003" cy="4453478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da-DK" noProof="0"/>
              <a:t>Klik på ikonet for at tilføje et billede</a:t>
            </a:r>
            <a:endParaRPr lang="en-US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4786322"/>
            <a:ext cx="8075432" cy="562672"/>
          </a:xfr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t">
            <a:sp3d prstMaterial="softEdge"/>
          </a:bodyPr>
          <a:lstStyle>
            <a:lvl1pPr marR="0" algn="r">
              <a:buNone/>
              <a:defRPr sz="28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15" name="Pladsholder til billede 2"/>
          <p:cNvSpPr>
            <a:spLocks noGrp="1"/>
          </p:cNvSpPr>
          <p:nvPr>
            <p:ph type="pic" idx="13"/>
          </p:nvPr>
        </p:nvSpPr>
        <p:spPr>
          <a:xfrm>
            <a:off x="4643438" y="202129"/>
            <a:ext cx="4264003" cy="4453478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da-DK" noProof="0"/>
              <a:t>Klik på ikonet for at tilføje et billede</a:t>
            </a:r>
            <a:endParaRPr lang="en-US" noProof="0" dirty="0"/>
          </a:p>
        </p:txBody>
      </p:sp>
      <p:sp>
        <p:nvSpPr>
          <p:cNvPr id="12" name="Pladsholder til dato 2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EDF41-F326-47E1-8141-7962A6ECA6FB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13" name="Pladsholder til diasnummer 2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49322-8A62-455B-B890-EF944F2F68A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14" name="Pladsholder til sidefod 2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extrusionH="57150" prstMaterial="softEdge">
              <a:bevelT w="82550" h="38100" prst="coolSlant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Pladsholder til dato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1C06E-260A-4BBD-A37C-86B03B93DD80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6" name="Pladsholder til dias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587C1-E0B9-405D-9439-7B335FF97CE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491CA-5673-4487-B4BD-E8E2A10D2684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3" name="Pladsholder til diasnumm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A1749-C684-4F8F-AB02-BDC33030F54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4" name="Pladsholder til sidefod 2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601188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  <a:endParaRPr lang="en-US" dirty="0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7"/>
          <p:cNvSpPr>
            <a:spLocks/>
          </p:cNvSpPr>
          <p:nvPr userDrawn="1"/>
        </p:nvSpPr>
        <p:spPr bwMode="auto">
          <a:xfrm>
            <a:off x="-357188" y="4572000"/>
            <a:ext cx="8950326" cy="4572000"/>
          </a:xfrm>
          <a:custGeom>
            <a:avLst/>
            <a:gdLst/>
            <a:ahLst/>
            <a:cxnLst>
              <a:cxn ang="0">
                <a:pos x="2873" y="4"/>
              </a:cxn>
              <a:cxn ang="0">
                <a:pos x="2858" y="63"/>
              </a:cxn>
              <a:cxn ang="0">
                <a:pos x="2827" y="179"/>
              </a:cxn>
              <a:cxn ang="0">
                <a:pos x="2784" y="339"/>
              </a:cxn>
              <a:cxn ang="0">
                <a:pos x="2736" y="527"/>
              </a:cxn>
              <a:cxn ang="0">
                <a:pos x="2683" y="726"/>
              </a:cxn>
              <a:cxn ang="0">
                <a:pos x="2630" y="925"/>
              </a:cxn>
              <a:cxn ang="0">
                <a:pos x="2583" y="1104"/>
              </a:cxn>
              <a:cxn ang="0">
                <a:pos x="2544" y="1253"/>
              </a:cxn>
              <a:cxn ang="0">
                <a:pos x="2518" y="1353"/>
              </a:cxn>
              <a:cxn ang="0">
                <a:pos x="2476" y="1563"/>
              </a:cxn>
              <a:cxn ang="0">
                <a:pos x="2474" y="1731"/>
              </a:cxn>
              <a:cxn ang="0">
                <a:pos x="2519" y="1863"/>
              </a:cxn>
              <a:cxn ang="0">
                <a:pos x="2619" y="1964"/>
              </a:cxn>
              <a:cxn ang="0">
                <a:pos x="2770" y="2034"/>
              </a:cxn>
              <a:cxn ang="0">
                <a:pos x="2976" y="2088"/>
              </a:cxn>
              <a:cxn ang="0">
                <a:pos x="3241" y="2137"/>
              </a:cxn>
              <a:cxn ang="0">
                <a:pos x="3539" y="2178"/>
              </a:cxn>
              <a:cxn ang="0">
                <a:pos x="3844" y="2207"/>
              </a:cxn>
              <a:cxn ang="0">
                <a:pos x="4130" y="2220"/>
              </a:cxn>
              <a:cxn ang="0">
                <a:pos x="4394" y="2217"/>
              </a:cxn>
              <a:cxn ang="0">
                <a:pos x="4524" y="2213"/>
              </a:cxn>
              <a:cxn ang="0">
                <a:pos x="4574" y="2213"/>
              </a:cxn>
              <a:cxn ang="0">
                <a:pos x="4570" y="2224"/>
              </a:cxn>
              <a:cxn ang="0">
                <a:pos x="4539" y="2249"/>
              </a:cxn>
              <a:cxn ang="0">
                <a:pos x="4488" y="2291"/>
              </a:cxn>
              <a:cxn ang="0">
                <a:pos x="4452" y="2319"/>
              </a:cxn>
              <a:cxn ang="0">
                <a:pos x="4409" y="2330"/>
              </a:cxn>
              <a:cxn ang="0">
                <a:pos x="4328" y="2333"/>
              </a:cxn>
              <a:cxn ang="0">
                <a:pos x="4199" y="2335"/>
              </a:cxn>
              <a:cxn ang="0">
                <a:pos x="4047" y="2338"/>
              </a:cxn>
              <a:cxn ang="0">
                <a:pos x="3900" y="2335"/>
              </a:cxn>
              <a:cxn ang="0">
                <a:pos x="3567" y="2315"/>
              </a:cxn>
              <a:cxn ang="0">
                <a:pos x="3180" y="2273"/>
              </a:cxn>
              <a:cxn ang="0">
                <a:pos x="2829" y="2219"/>
              </a:cxn>
              <a:cxn ang="0">
                <a:pos x="2496" y="2152"/>
              </a:cxn>
              <a:cxn ang="0">
                <a:pos x="2128" y="2063"/>
              </a:cxn>
              <a:cxn ang="0">
                <a:pos x="1688" y="1916"/>
              </a:cxn>
              <a:cxn ang="0">
                <a:pos x="1257" y="1721"/>
              </a:cxn>
              <a:cxn ang="0">
                <a:pos x="852" y="1486"/>
              </a:cxn>
              <a:cxn ang="0">
                <a:pos x="488" y="1214"/>
              </a:cxn>
              <a:cxn ang="0">
                <a:pos x="219" y="952"/>
              </a:cxn>
              <a:cxn ang="0">
                <a:pos x="89" y="780"/>
              </a:cxn>
              <a:cxn ang="0">
                <a:pos x="17" y="630"/>
              </a:cxn>
              <a:cxn ang="0">
                <a:pos x="1" y="505"/>
              </a:cxn>
              <a:cxn ang="0">
                <a:pos x="37" y="407"/>
              </a:cxn>
              <a:cxn ang="0">
                <a:pos x="100" y="350"/>
              </a:cxn>
              <a:cxn ang="0">
                <a:pos x="179" y="321"/>
              </a:cxn>
              <a:cxn ang="0">
                <a:pos x="247" y="310"/>
              </a:cxn>
              <a:cxn ang="0">
                <a:pos x="332" y="300"/>
              </a:cxn>
              <a:cxn ang="0">
                <a:pos x="483" y="282"/>
              </a:cxn>
              <a:cxn ang="0">
                <a:pos x="687" y="257"/>
              </a:cxn>
              <a:cxn ang="0">
                <a:pos x="931" y="228"/>
              </a:cxn>
              <a:cxn ang="0">
                <a:pos x="1204" y="196"/>
              </a:cxn>
              <a:cxn ang="0">
                <a:pos x="1687" y="139"/>
              </a:cxn>
              <a:cxn ang="0">
                <a:pos x="2064" y="96"/>
              </a:cxn>
              <a:cxn ang="0">
                <a:pos x="2322" y="66"/>
              </a:cxn>
              <a:cxn ang="0">
                <a:pos x="2544" y="39"/>
              </a:cxn>
              <a:cxn ang="0">
                <a:pos x="2719" y="18"/>
              </a:cxn>
              <a:cxn ang="0">
                <a:pos x="2834" y="4"/>
              </a:cxn>
            </a:cxnLst>
            <a:rect l="0" t="0" r="r" b="b"/>
            <a:pathLst>
              <a:path w="4577" h="2338">
                <a:moveTo>
                  <a:pt x="2870" y="0"/>
                </a:moveTo>
                <a:lnTo>
                  <a:pt x="2875" y="0"/>
                </a:lnTo>
                <a:lnTo>
                  <a:pt x="2873" y="4"/>
                </a:lnTo>
                <a:lnTo>
                  <a:pt x="2870" y="17"/>
                </a:lnTo>
                <a:lnTo>
                  <a:pt x="2865" y="36"/>
                </a:lnTo>
                <a:lnTo>
                  <a:pt x="2858" y="63"/>
                </a:lnTo>
                <a:lnTo>
                  <a:pt x="2850" y="96"/>
                </a:lnTo>
                <a:lnTo>
                  <a:pt x="2838" y="135"/>
                </a:lnTo>
                <a:lnTo>
                  <a:pt x="2827" y="179"/>
                </a:lnTo>
                <a:lnTo>
                  <a:pt x="2813" y="230"/>
                </a:lnTo>
                <a:lnTo>
                  <a:pt x="2800" y="282"/>
                </a:lnTo>
                <a:lnTo>
                  <a:pt x="2784" y="339"/>
                </a:lnTo>
                <a:lnTo>
                  <a:pt x="2769" y="399"/>
                </a:lnTo>
                <a:lnTo>
                  <a:pt x="2752" y="462"/>
                </a:lnTo>
                <a:lnTo>
                  <a:pt x="2736" y="527"/>
                </a:lnTo>
                <a:lnTo>
                  <a:pt x="2718" y="592"/>
                </a:lnTo>
                <a:lnTo>
                  <a:pt x="2701" y="659"/>
                </a:lnTo>
                <a:lnTo>
                  <a:pt x="2683" y="726"/>
                </a:lnTo>
                <a:lnTo>
                  <a:pt x="2665" y="794"/>
                </a:lnTo>
                <a:lnTo>
                  <a:pt x="2648" y="859"/>
                </a:lnTo>
                <a:lnTo>
                  <a:pt x="2630" y="925"/>
                </a:lnTo>
                <a:lnTo>
                  <a:pt x="2614" y="987"/>
                </a:lnTo>
                <a:lnTo>
                  <a:pt x="2598" y="1047"/>
                </a:lnTo>
                <a:lnTo>
                  <a:pt x="2583" y="1104"/>
                </a:lnTo>
                <a:lnTo>
                  <a:pt x="2569" y="1158"/>
                </a:lnTo>
                <a:lnTo>
                  <a:pt x="2555" y="1207"/>
                </a:lnTo>
                <a:lnTo>
                  <a:pt x="2544" y="1253"/>
                </a:lnTo>
                <a:lnTo>
                  <a:pt x="2535" y="1291"/>
                </a:lnTo>
                <a:lnTo>
                  <a:pt x="2525" y="1325"/>
                </a:lnTo>
                <a:lnTo>
                  <a:pt x="2518" y="1353"/>
                </a:lnTo>
                <a:lnTo>
                  <a:pt x="2500" y="1428"/>
                </a:lnTo>
                <a:lnTo>
                  <a:pt x="2486" y="1497"/>
                </a:lnTo>
                <a:lnTo>
                  <a:pt x="2476" y="1563"/>
                </a:lnTo>
                <a:lnTo>
                  <a:pt x="2471" y="1624"/>
                </a:lnTo>
                <a:lnTo>
                  <a:pt x="2469" y="1679"/>
                </a:lnTo>
                <a:lnTo>
                  <a:pt x="2474" y="1731"/>
                </a:lnTo>
                <a:lnTo>
                  <a:pt x="2483" y="1779"/>
                </a:lnTo>
                <a:lnTo>
                  <a:pt x="2499" y="1822"/>
                </a:lnTo>
                <a:lnTo>
                  <a:pt x="2519" y="1863"/>
                </a:lnTo>
                <a:lnTo>
                  <a:pt x="2546" y="1900"/>
                </a:lnTo>
                <a:lnTo>
                  <a:pt x="2579" y="1934"/>
                </a:lnTo>
                <a:lnTo>
                  <a:pt x="2619" y="1964"/>
                </a:lnTo>
                <a:lnTo>
                  <a:pt x="2666" y="1991"/>
                </a:lnTo>
                <a:lnTo>
                  <a:pt x="2721" y="2016"/>
                </a:lnTo>
                <a:lnTo>
                  <a:pt x="2770" y="2034"/>
                </a:lnTo>
                <a:lnTo>
                  <a:pt x="2830" y="2052"/>
                </a:lnTo>
                <a:lnTo>
                  <a:pt x="2899" y="2070"/>
                </a:lnTo>
                <a:lnTo>
                  <a:pt x="2976" y="2088"/>
                </a:lnTo>
                <a:lnTo>
                  <a:pt x="3059" y="2105"/>
                </a:lnTo>
                <a:lnTo>
                  <a:pt x="3148" y="2121"/>
                </a:lnTo>
                <a:lnTo>
                  <a:pt x="3241" y="2137"/>
                </a:lnTo>
                <a:lnTo>
                  <a:pt x="3338" y="2152"/>
                </a:lnTo>
                <a:lnTo>
                  <a:pt x="3438" y="2166"/>
                </a:lnTo>
                <a:lnTo>
                  <a:pt x="3539" y="2178"/>
                </a:lnTo>
                <a:lnTo>
                  <a:pt x="3642" y="2189"/>
                </a:lnTo>
                <a:lnTo>
                  <a:pt x="3744" y="2199"/>
                </a:lnTo>
                <a:lnTo>
                  <a:pt x="3844" y="2207"/>
                </a:lnTo>
                <a:lnTo>
                  <a:pt x="3944" y="2214"/>
                </a:lnTo>
                <a:lnTo>
                  <a:pt x="4038" y="2219"/>
                </a:lnTo>
                <a:lnTo>
                  <a:pt x="4130" y="2220"/>
                </a:lnTo>
                <a:lnTo>
                  <a:pt x="4272" y="2220"/>
                </a:lnTo>
                <a:lnTo>
                  <a:pt x="4335" y="2219"/>
                </a:lnTo>
                <a:lnTo>
                  <a:pt x="4394" y="2217"/>
                </a:lnTo>
                <a:lnTo>
                  <a:pt x="4445" y="2216"/>
                </a:lnTo>
                <a:lnTo>
                  <a:pt x="4489" y="2214"/>
                </a:lnTo>
                <a:lnTo>
                  <a:pt x="4524" y="2213"/>
                </a:lnTo>
                <a:lnTo>
                  <a:pt x="4552" y="2212"/>
                </a:lnTo>
                <a:lnTo>
                  <a:pt x="4566" y="2212"/>
                </a:lnTo>
                <a:lnTo>
                  <a:pt x="4574" y="2213"/>
                </a:lnTo>
                <a:lnTo>
                  <a:pt x="4577" y="2216"/>
                </a:lnTo>
                <a:lnTo>
                  <a:pt x="4575" y="2220"/>
                </a:lnTo>
                <a:lnTo>
                  <a:pt x="4570" y="2224"/>
                </a:lnTo>
                <a:lnTo>
                  <a:pt x="4563" y="2231"/>
                </a:lnTo>
                <a:lnTo>
                  <a:pt x="4553" y="2238"/>
                </a:lnTo>
                <a:lnTo>
                  <a:pt x="4539" y="2249"/>
                </a:lnTo>
                <a:lnTo>
                  <a:pt x="4523" y="2263"/>
                </a:lnTo>
                <a:lnTo>
                  <a:pt x="4505" y="2277"/>
                </a:lnTo>
                <a:lnTo>
                  <a:pt x="4488" y="2291"/>
                </a:lnTo>
                <a:lnTo>
                  <a:pt x="4474" y="2302"/>
                </a:lnTo>
                <a:lnTo>
                  <a:pt x="4464" y="2310"/>
                </a:lnTo>
                <a:lnTo>
                  <a:pt x="4452" y="2319"/>
                </a:lnTo>
                <a:lnTo>
                  <a:pt x="4438" y="2324"/>
                </a:lnTo>
                <a:lnTo>
                  <a:pt x="4420" y="2328"/>
                </a:lnTo>
                <a:lnTo>
                  <a:pt x="4409" y="2330"/>
                </a:lnTo>
                <a:lnTo>
                  <a:pt x="4389" y="2330"/>
                </a:lnTo>
                <a:lnTo>
                  <a:pt x="4363" y="2331"/>
                </a:lnTo>
                <a:lnTo>
                  <a:pt x="4328" y="2333"/>
                </a:lnTo>
                <a:lnTo>
                  <a:pt x="4290" y="2334"/>
                </a:lnTo>
                <a:lnTo>
                  <a:pt x="4247" y="2335"/>
                </a:lnTo>
                <a:lnTo>
                  <a:pt x="4199" y="2335"/>
                </a:lnTo>
                <a:lnTo>
                  <a:pt x="4149" y="2337"/>
                </a:lnTo>
                <a:lnTo>
                  <a:pt x="4098" y="2337"/>
                </a:lnTo>
                <a:lnTo>
                  <a:pt x="4047" y="2338"/>
                </a:lnTo>
                <a:lnTo>
                  <a:pt x="3995" y="2338"/>
                </a:lnTo>
                <a:lnTo>
                  <a:pt x="3947" y="2337"/>
                </a:lnTo>
                <a:lnTo>
                  <a:pt x="3900" y="2335"/>
                </a:lnTo>
                <a:lnTo>
                  <a:pt x="3857" y="2334"/>
                </a:lnTo>
                <a:lnTo>
                  <a:pt x="3708" y="2324"/>
                </a:lnTo>
                <a:lnTo>
                  <a:pt x="3567" y="2315"/>
                </a:lnTo>
                <a:lnTo>
                  <a:pt x="3432" y="2302"/>
                </a:lnTo>
                <a:lnTo>
                  <a:pt x="3303" y="2288"/>
                </a:lnTo>
                <a:lnTo>
                  <a:pt x="3180" y="2273"/>
                </a:lnTo>
                <a:lnTo>
                  <a:pt x="3059" y="2256"/>
                </a:lnTo>
                <a:lnTo>
                  <a:pt x="2942" y="2239"/>
                </a:lnTo>
                <a:lnTo>
                  <a:pt x="2829" y="2219"/>
                </a:lnTo>
                <a:lnTo>
                  <a:pt x="2718" y="2198"/>
                </a:lnTo>
                <a:lnTo>
                  <a:pt x="2607" y="2176"/>
                </a:lnTo>
                <a:lnTo>
                  <a:pt x="2496" y="2152"/>
                </a:lnTo>
                <a:lnTo>
                  <a:pt x="2386" y="2127"/>
                </a:lnTo>
                <a:lnTo>
                  <a:pt x="2274" y="2100"/>
                </a:lnTo>
                <a:lnTo>
                  <a:pt x="2128" y="2063"/>
                </a:lnTo>
                <a:lnTo>
                  <a:pt x="1981" y="2018"/>
                </a:lnTo>
                <a:lnTo>
                  <a:pt x="1834" y="1970"/>
                </a:lnTo>
                <a:lnTo>
                  <a:pt x="1688" y="1916"/>
                </a:lnTo>
                <a:lnTo>
                  <a:pt x="1543" y="1856"/>
                </a:lnTo>
                <a:lnTo>
                  <a:pt x="1398" y="1790"/>
                </a:lnTo>
                <a:lnTo>
                  <a:pt x="1257" y="1721"/>
                </a:lnTo>
                <a:lnTo>
                  <a:pt x="1118" y="1647"/>
                </a:lnTo>
                <a:lnTo>
                  <a:pt x="984" y="1568"/>
                </a:lnTo>
                <a:lnTo>
                  <a:pt x="852" y="1486"/>
                </a:lnTo>
                <a:lnTo>
                  <a:pt x="726" y="1399"/>
                </a:lnTo>
                <a:lnTo>
                  <a:pt x="603" y="1308"/>
                </a:lnTo>
                <a:lnTo>
                  <a:pt x="488" y="1214"/>
                </a:lnTo>
                <a:lnTo>
                  <a:pt x="379" y="1115"/>
                </a:lnTo>
                <a:lnTo>
                  <a:pt x="276" y="1013"/>
                </a:lnTo>
                <a:lnTo>
                  <a:pt x="219" y="952"/>
                </a:lnTo>
                <a:lnTo>
                  <a:pt x="169" y="893"/>
                </a:lnTo>
                <a:lnTo>
                  <a:pt x="125" y="834"/>
                </a:lnTo>
                <a:lnTo>
                  <a:pt x="89" y="780"/>
                </a:lnTo>
                <a:lnTo>
                  <a:pt x="58" y="727"/>
                </a:lnTo>
                <a:lnTo>
                  <a:pt x="33" y="677"/>
                </a:lnTo>
                <a:lnTo>
                  <a:pt x="17" y="630"/>
                </a:lnTo>
                <a:lnTo>
                  <a:pt x="6" y="585"/>
                </a:lnTo>
                <a:lnTo>
                  <a:pt x="0" y="544"/>
                </a:lnTo>
                <a:lnTo>
                  <a:pt x="1" y="505"/>
                </a:lnTo>
                <a:lnTo>
                  <a:pt x="10" y="469"/>
                </a:lnTo>
                <a:lnTo>
                  <a:pt x="22" y="435"/>
                </a:lnTo>
                <a:lnTo>
                  <a:pt x="37" y="407"/>
                </a:lnTo>
                <a:lnTo>
                  <a:pt x="55" y="384"/>
                </a:lnTo>
                <a:lnTo>
                  <a:pt x="76" y="366"/>
                </a:lnTo>
                <a:lnTo>
                  <a:pt x="100" y="350"/>
                </a:lnTo>
                <a:lnTo>
                  <a:pt x="125" y="338"/>
                </a:lnTo>
                <a:lnTo>
                  <a:pt x="151" y="328"/>
                </a:lnTo>
                <a:lnTo>
                  <a:pt x="179" y="321"/>
                </a:lnTo>
                <a:lnTo>
                  <a:pt x="207" y="316"/>
                </a:lnTo>
                <a:lnTo>
                  <a:pt x="236" y="312"/>
                </a:lnTo>
                <a:lnTo>
                  <a:pt x="247" y="310"/>
                </a:lnTo>
                <a:lnTo>
                  <a:pt x="268" y="307"/>
                </a:lnTo>
                <a:lnTo>
                  <a:pt x="295" y="305"/>
                </a:lnTo>
                <a:lnTo>
                  <a:pt x="332" y="300"/>
                </a:lnTo>
                <a:lnTo>
                  <a:pt x="376" y="295"/>
                </a:lnTo>
                <a:lnTo>
                  <a:pt x="426" y="288"/>
                </a:lnTo>
                <a:lnTo>
                  <a:pt x="483" y="282"/>
                </a:lnTo>
                <a:lnTo>
                  <a:pt x="545" y="274"/>
                </a:lnTo>
                <a:lnTo>
                  <a:pt x="613" y="266"/>
                </a:lnTo>
                <a:lnTo>
                  <a:pt x="687" y="257"/>
                </a:lnTo>
                <a:lnTo>
                  <a:pt x="764" y="249"/>
                </a:lnTo>
                <a:lnTo>
                  <a:pt x="846" y="239"/>
                </a:lnTo>
                <a:lnTo>
                  <a:pt x="931" y="228"/>
                </a:lnTo>
                <a:lnTo>
                  <a:pt x="1020" y="218"/>
                </a:lnTo>
                <a:lnTo>
                  <a:pt x="1111" y="207"/>
                </a:lnTo>
                <a:lnTo>
                  <a:pt x="1204" y="196"/>
                </a:lnTo>
                <a:lnTo>
                  <a:pt x="1299" y="185"/>
                </a:lnTo>
                <a:lnTo>
                  <a:pt x="1590" y="152"/>
                </a:lnTo>
                <a:lnTo>
                  <a:pt x="1687" y="139"/>
                </a:lnTo>
                <a:lnTo>
                  <a:pt x="1878" y="117"/>
                </a:lnTo>
                <a:lnTo>
                  <a:pt x="1973" y="106"/>
                </a:lnTo>
                <a:lnTo>
                  <a:pt x="2064" y="96"/>
                </a:lnTo>
                <a:lnTo>
                  <a:pt x="2153" y="85"/>
                </a:lnTo>
                <a:lnTo>
                  <a:pt x="2239" y="75"/>
                </a:lnTo>
                <a:lnTo>
                  <a:pt x="2322" y="66"/>
                </a:lnTo>
                <a:lnTo>
                  <a:pt x="2400" y="56"/>
                </a:lnTo>
                <a:lnTo>
                  <a:pt x="2475" y="47"/>
                </a:lnTo>
                <a:lnTo>
                  <a:pt x="2544" y="39"/>
                </a:lnTo>
                <a:lnTo>
                  <a:pt x="2610" y="31"/>
                </a:lnTo>
                <a:lnTo>
                  <a:pt x="2668" y="24"/>
                </a:lnTo>
                <a:lnTo>
                  <a:pt x="2719" y="18"/>
                </a:lnTo>
                <a:lnTo>
                  <a:pt x="2765" y="13"/>
                </a:lnTo>
                <a:lnTo>
                  <a:pt x="2804" y="9"/>
                </a:lnTo>
                <a:lnTo>
                  <a:pt x="2834" y="4"/>
                </a:lnTo>
                <a:lnTo>
                  <a:pt x="2856" y="3"/>
                </a:lnTo>
                <a:lnTo>
                  <a:pt x="2870" y="0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pic>
        <p:nvPicPr>
          <p:cNvPr id="5" name="Billede 7" descr="ORBICON_Logo_CMYK [Konverteret]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9288" y="303213"/>
            <a:ext cx="298608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47"/>
          <p:cNvSpPr>
            <a:spLocks/>
          </p:cNvSpPr>
          <p:nvPr userDrawn="1"/>
        </p:nvSpPr>
        <p:spPr bwMode="auto">
          <a:xfrm>
            <a:off x="500063" y="5000625"/>
            <a:ext cx="6521450" cy="3330575"/>
          </a:xfrm>
          <a:custGeom>
            <a:avLst/>
            <a:gdLst/>
            <a:ahLst/>
            <a:cxnLst>
              <a:cxn ang="0">
                <a:pos x="2873" y="4"/>
              </a:cxn>
              <a:cxn ang="0">
                <a:pos x="2858" y="63"/>
              </a:cxn>
              <a:cxn ang="0">
                <a:pos x="2827" y="179"/>
              </a:cxn>
              <a:cxn ang="0">
                <a:pos x="2784" y="339"/>
              </a:cxn>
              <a:cxn ang="0">
                <a:pos x="2736" y="527"/>
              </a:cxn>
              <a:cxn ang="0">
                <a:pos x="2683" y="726"/>
              </a:cxn>
              <a:cxn ang="0">
                <a:pos x="2630" y="925"/>
              </a:cxn>
              <a:cxn ang="0">
                <a:pos x="2583" y="1104"/>
              </a:cxn>
              <a:cxn ang="0">
                <a:pos x="2544" y="1253"/>
              </a:cxn>
              <a:cxn ang="0">
                <a:pos x="2518" y="1353"/>
              </a:cxn>
              <a:cxn ang="0">
                <a:pos x="2476" y="1563"/>
              </a:cxn>
              <a:cxn ang="0">
                <a:pos x="2474" y="1731"/>
              </a:cxn>
              <a:cxn ang="0">
                <a:pos x="2519" y="1863"/>
              </a:cxn>
              <a:cxn ang="0">
                <a:pos x="2619" y="1964"/>
              </a:cxn>
              <a:cxn ang="0">
                <a:pos x="2770" y="2034"/>
              </a:cxn>
              <a:cxn ang="0">
                <a:pos x="2976" y="2088"/>
              </a:cxn>
              <a:cxn ang="0">
                <a:pos x="3241" y="2137"/>
              </a:cxn>
              <a:cxn ang="0">
                <a:pos x="3539" y="2178"/>
              </a:cxn>
              <a:cxn ang="0">
                <a:pos x="3844" y="2207"/>
              </a:cxn>
              <a:cxn ang="0">
                <a:pos x="4130" y="2220"/>
              </a:cxn>
              <a:cxn ang="0">
                <a:pos x="4394" y="2217"/>
              </a:cxn>
              <a:cxn ang="0">
                <a:pos x="4524" y="2213"/>
              </a:cxn>
              <a:cxn ang="0">
                <a:pos x="4574" y="2213"/>
              </a:cxn>
              <a:cxn ang="0">
                <a:pos x="4570" y="2224"/>
              </a:cxn>
              <a:cxn ang="0">
                <a:pos x="4539" y="2249"/>
              </a:cxn>
              <a:cxn ang="0">
                <a:pos x="4488" y="2291"/>
              </a:cxn>
              <a:cxn ang="0">
                <a:pos x="4452" y="2319"/>
              </a:cxn>
              <a:cxn ang="0">
                <a:pos x="4409" y="2330"/>
              </a:cxn>
              <a:cxn ang="0">
                <a:pos x="4328" y="2333"/>
              </a:cxn>
              <a:cxn ang="0">
                <a:pos x="4199" y="2335"/>
              </a:cxn>
              <a:cxn ang="0">
                <a:pos x="4047" y="2338"/>
              </a:cxn>
              <a:cxn ang="0">
                <a:pos x="3900" y="2335"/>
              </a:cxn>
              <a:cxn ang="0">
                <a:pos x="3567" y="2315"/>
              </a:cxn>
              <a:cxn ang="0">
                <a:pos x="3180" y="2273"/>
              </a:cxn>
              <a:cxn ang="0">
                <a:pos x="2829" y="2219"/>
              </a:cxn>
              <a:cxn ang="0">
                <a:pos x="2496" y="2152"/>
              </a:cxn>
              <a:cxn ang="0">
                <a:pos x="2128" y="2063"/>
              </a:cxn>
              <a:cxn ang="0">
                <a:pos x="1688" y="1916"/>
              </a:cxn>
              <a:cxn ang="0">
                <a:pos x="1257" y="1721"/>
              </a:cxn>
              <a:cxn ang="0">
                <a:pos x="852" y="1486"/>
              </a:cxn>
              <a:cxn ang="0">
                <a:pos x="488" y="1214"/>
              </a:cxn>
              <a:cxn ang="0">
                <a:pos x="219" y="952"/>
              </a:cxn>
              <a:cxn ang="0">
                <a:pos x="89" y="780"/>
              </a:cxn>
              <a:cxn ang="0">
                <a:pos x="17" y="630"/>
              </a:cxn>
              <a:cxn ang="0">
                <a:pos x="1" y="505"/>
              </a:cxn>
              <a:cxn ang="0">
                <a:pos x="37" y="407"/>
              </a:cxn>
              <a:cxn ang="0">
                <a:pos x="100" y="350"/>
              </a:cxn>
              <a:cxn ang="0">
                <a:pos x="179" y="321"/>
              </a:cxn>
              <a:cxn ang="0">
                <a:pos x="247" y="310"/>
              </a:cxn>
              <a:cxn ang="0">
                <a:pos x="332" y="300"/>
              </a:cxn>
              <a:cxn ang="0">
                <a:pos x="483" y="282"/>
              </a:cxn>
              <a:cxn ang="0">
                <a:pos x="687" y="257"/>
              </a:cxn>
              <a:cxn ang="0">
                <a:pos x="931" y="228"/>
              </a:cxn>
              <a:cxn ang="0">
                <a:pos x="1204" y="196"/>
              </a:cxn>
              <a:cxn ang="0">
                <a:pos x="1687" y="139"/>
              </a:cxn>
              <a:cxn ang="0">
                <a:pos x="2064" y="96"/>
              </a:cxn>
              <a:cxn ang="0">
                <a:pos x="2322" y="66"/>
              </a:cxn>
              <a:cxn ang="0">
                <a:pos x="2544" y="39"/>
              </a:cxn>
              <a:cxn ang="0">
                <a:pos x="2719" y="18"/>
              </a:cxn>
              <a:cxn ang="0">
                <a:pos x="2834" y="4"/>
              </a:cxn>
            </a:cxnLst>
            <a:rect l="0" t="0" r="r" b="b"/>
            <a:pathLst>
              <a:path w="4577" h="2338">
                <a:moveTo>
                  <a:pt x="2870" y="0"/>
                </a:moveTo>
                <a:lnTo>
                  <a:pt x="2875" y="0"/>
                </a:lnTo>
                <a:lnTo>
                  <a:pt x="2873" y="4"/>
                </a:lnTo>
                <a:lnTo>
                  <a:pt x="2870" y="17"/>
                </a:lnTo>
                <a:lnTo>
                  <a:pt x="2865" y="36"/>
                </a:lnTo>
                <a:lnTo>
                  <a:pt x="2858" y="63"/>
                </a:lnTo>
                <a:lnTo>
                  <a:pt x="2850" y="96"/>
                </a:lnTo>
                <a:lnTo>
                  <a:pt x="2838" y="135"/>
                </a:lnTo>
                <a:lnTo>
                  <a:pt x="2827" y="179"/>
                </a:lnTo>
                <a:lnTo>
                  <a:pt x="2813" y="230"/>
                </a:lnTo>
                <a:lnTo>
                  <a:pt x="2800" y="282"/>
                </a:lnTo>
                <a:lnTo>
                  <a:pt x="2784" y="339"/>
                </a:lnTo>
                <a:lnTo>
                  <a:pt x="2769" y="399"/>
                </a:lnTo>
                <a:lnTo>
                  <a:pt x="2752" y="462"/>
                </a:lnTo>
                <a:lnTo>
                  <a:pt x="2736" y="527"/>
                </a:lnTo>
                <a:lnTo>
                  <a:pt x="2718" y="592"/>
                </a:lnTo>
                <a:lnTo>
                  <a:pt x="2701" y="659"/>
                </a:lnTo>
                <a:lnTo>
                  <a:pt x="2683" y="726"/>
                </a:lnTo>
                <a:lnTo>
                  <a:pt x="2665" y="794"/>
                </a:lnTo>
                <a:lnTo>
                  <a:pt x="2648" y="859"/>
                </a:lnTo>
                <a:lnTo>
                  <a:pt x="2630" y="925"/>
                </a:lnTo>
                <a:lnTo>
                  <a:pt x="2614" y="987"/>
                </a:lnTo>
                <a:lnTo>
                  <a:pt x="2598" y="1047"/>
                </a:lnTo>
                <a:lnTo>
                  <a:pt x="2583" y="1104"/>
                </a:lnTo>
                <a:lnTo>
                  <a:pt x="2569" y="1158"/>
                </a:lnTo>
                <a:lnTo>
                  <a:pt x="2555" y="1207"/>
                </a:lnTo>
                <a:lnTo>
                  <a:pt x="2544" y="1253"/>
                </a:lnTo>
                <a:lnTo>
                  <a:pt x="2535" y="1291"/>
                </a:lnTo>
                <a:lnTo>
                  <a:pt x="2525" y="1325"/>
                </a:lnTo>
                <a:lnTo>
                  <a:pt x="2518" y="1353"/>
                </a:lnTo>
                <a:lnTo>
                  <a:pt x="2500" y="1428"/>
                </a:lnTo>
                <a:lnTo>
                  <a:pt x="2486" y="1497"/>
                </a:lnTo>
                <a:lnTo>
                  <a:pt x="2476" y="1563"/>
                </a:lnTo>
                <a:lnTo>
                  <a:pt x="2471" y="1624"/>
                </a:lnTo>
                <a:lnTo>
                  <a:pt x="2469" y="1679"/>
                </a:lnTo>
                <a:lnTo>
                  <a:pt x="2474" y="1731"/>
                </a:lnTo>
                <a:lnTo>
                  <a:pt x="2483" y="1779"/>
                </a:lnTo>
                <a:lnTo>
                  <a:pt x="2499" y="1822"/>
                </a:lnTo>
                <a:lnTo>
                  <a:pt x="2519" y="1863"/>
                </a:lnTo>
                <a:lnTo>
                  <a:pt x="2546" y="1900"/>
                </a:lnTo>
                <a:lnTo>
                  <a:pt x="2579" y="1934"/>
                </a:lnTo>
                <a:lnTo>
                  <a:pt x="2619" y="1964"/>
                </a:lnTo>
                <a:lnTo>
                  <a:pt x="2666" y="1991"/>
                </a:lnTo>
                <a:lnTo>
                  <a:pt x="2721" y="2016"/>
                </a:lnTo>
                <a:lnTo>
                  <a:pt x="2770" y="2034"/>
                </a:lnTo>
                <a:lnTo>
                  <a:pt x="2830" y="2052"/>
                </a:lnTo>
                <a:lnTo>
                  <a:pt x="2899" y="2070"/>
                </a:lnTo>
                <a:lnTo>
                  <a:pt x="2976" y="2088"/>
                </a:lnTo>
                <a:lnTo>
                  <a:pt x="3059" y="2105"/>
                </a:lnTo>
                <a:lnTo>
                  <a:pt x="3148" y="2121"/>
                </a:lnTo>
                <a:lnTo>
                  <a:pt x="3241" y="2137"/>
                </a:lnTo>
                <a:lnTo>
                  <a:pt x="3338" y="2152"/>
                </a:lnTo>
                <a:lnTo>
                  <a:pt x="3438" y="2166"/>
                </a:lnTo>
                <a:lnTo>
                  <a:pt x="3539" y="2178"/>
                </a:lnTo>
                <a:lnTo>
                  <a:pt x="3642" y="2189"/>
                </a:lnTo>
                <a:lnTo>
                  <a:pt x="3744" y="2199"/>
                </a:lnTo>
                <a:lnTo>
                  <a:pt x="3844" y="2207"/>
                </a:lnTo>
                <a:lnTo>
                  <a:pt x="3944" y="2214"/>
                </a:lnTo>
                <a:lnTo>
                  <a:pt x="4038" y="2219"/>
                </a:lnTo>
                <a:lnTo>
                  <a:pt x="4130" y="2220"/>
                </a:lnTo>
                <a:lnTo>
                  <a:pt x="4272" y="2220"/>
                </a:lnTo>
                <a:lnTo>
                  <a:pt x="4335" y="2219"/>
                </a:lnTo>
                <a:lnTo>
                  <a:pt x="4394" y="2217"/>
                </a:lnTo>
                <a:lnTo>
                  <a:pt x="4445" y="2216"/>
                </a:lnTo>
                <a:lnTo>
                  <a:pt x="4489" y="2214"/>
                </a:lnTo>
                <a:lnTo>
                  <a:pt x="4524" y="2213"/>
                </a:lnTo>
                <a:lnTo>
                  <a:pt x="4552" y="2212"/>
                </a:lnTo>
                <a:lnTo>
                  <a:pt x="4566" y="2212"/>
                </a:lnTo>
                <a:lnTo>
                  <a:pt x="4574" y="2213"/>
                </a:lnTo>
                <a:lnTo>
                  <a:pt x="4577" y="2216"/>
                </a:lnTo>
                <a:lnTo>
                  <a:pt x="4575" y="2220"/>
                </a:lnTo>
                <a:lnTo>
                  <a:pt x="4570" y="2224"/>
                </a:lnTo>
                <a:lnTo>
                  <a:pt x="4563" y="2231"/>
                </a:lnTo>
                <a:lnTo>
                  <a:pt x="4553" y="2238"/>
                </a:lnTo>
                <a:lnTo>
                  <a:pt x="4539" y="2249"/>
                </a:lnTo>
                <a:lnTo>
                  <a:pt x="4523" y="2263"/>
                </a:lnTo>
                <a:lnTo>
                  <a:pt x="4505" y="2277"/>
                </a:lnTo>
                <a:lnTo>
                  <a:pt x="4488" y="2291"/>
                </a:lnTo>
                <a:lnTo>
                  <a:pt x="4474" y="2302"/>
                </a:lnTo>
                <a:lnTo>
                  <a:pt x="4464" y="2310"/>
                </a:lnTo>
                <a:lnTo>
                  <a:pt x="4452" y="2319"/>
                </a:lnTo>
                <a:lnTo>
                  <a:pt x="4438" y="2324"/>
                </a:lnTo>
                <a:lnTo>
                  <a:pt x="4420" y="2328"/>
                </a:lnTo>
                <a:lnTo>
                  <a:pt x="4409" y="2330"/>
                </a:lnTo>
                <a:lnTo>
                  <a:pt x="4389" y="2330"/>
                </a:lnTo>
                <a:lnTo>
                  <a:pt x="4363" y="2331"/>
                </a:lnTo>
                <a:lnTo>
                  <a:pt x="4328" y="2333"/>
                </a:lnTo>
                <a:lnTo>
                  <a:pt x="4290" y="2334"/>
                </a:lnTo>
                <a:lnTo>
                  <a:pt x="4247" y="2335"/>
                </a:lnTo>
                <a:lnTo>
                  <a:pt x="4199" y="2335"/>
                </a:lnTo>
                <a:lnTo>
                  <a:pt x="4149" y="2337"/>
                </a:lnTo>
                <a:lnTo>
                  <a:pt x="4098" y="2337"/>
                </a:lnTo>
                <a:lnTo>
                  <a:pt x="4047" y="2338"/>
                </a:lnTo>
                <a:lnTo>
                  <a:pt x="3995" y="2338"/>
                </a:lnTo>
                <a:lnTo>
                  <a:pt x="3947" y="2337"/>
                </a:lnTo>
                <a:lnTo>
                  <a:pt x="3900" y="2335"/>
                </a:lnTo>
                <a:lnTo>
                  <a:pt x="3857" y="2334"/>
                </a:lnTo>
                <a:lnTo>
                  <a:pt x="3708" y="2324"/>
                </a:lnTo>
                <a:lnTo>
                  <a:pt x="3567" y="2315"/>
                </a:lnTo>
                <a:lnTo>
                  <a:pt x="3432" y="2302"/>
                </a:lnTo>
                <a:lnTo>
                  <a:pt x="3303" y="2288"/>
                </a:lnTo>
                <a:lnTo>
                  <a:pt x="3180" y="2273"/>
                </a:lnTo>
                <a:lnTo>
                  <a:pt x="3059" y="2256"/>
                </a:lnTo>
                <a:lnTo>
                  <a:pt x="2942" y="2239"/>
                </a:lnTo>
                <a:lnTo>
                  <a:pt x="2829" y="2219"/>
                </a:lnTo>
                <a:lnTo>
                  <a:pt x="2718" y="2198"/>
                </a:lnTo>
                <a:lnTo>
                  <a:pt x="2607" y="2176"/>
                </a:lnTo>
                <a:lnTo>
                  <a:pt x="2496" y="2152"/>
                </a:lnTo>
                <a:lnTo>
                  <a:pt x="2386" y="2127"/>
                </a:lnTo>
                <a:lnTo>
                  <a:pt x="2274" y="2100"/>
                </a:lnTo>
                <a:lnTo>
                  <a:pt x="2128" y="2063"/>
                </a:lnTo>
                <a:lnTo>
                  <a:pt x="1981" y="2018"/>
                </a:lnTo>
                <a:lnTo>
                  <a:pt x="1834" y="1970"/>
                </a:lnTo>
                <a:lnTo>
                  <a:pt x="1688" y="1916"/>
                </a:lnTo>
                <a:lnTo>
                  <a:pt x="1543" y="1856"/>
                </a:lnTo>
                <a:lnTo>
                  <a:pt x="1398" y="1790"/>
                </a:lnTo>
                <a:lnTo>
                  <a:pt x="1257" y="1721"/>
                </a:lnTo>
                <a:lnTo>
                  <a:pt x="1118" y="1647"/>
                </a:lnTo>
                <a:lnTo>
                  <a:pt x="984" y="1568"/>
                </a:lnTo>
                <a:lnTo>
                  <a:pt x="852" y="1486"/>
                </a:lnTo>
                <a:lnTo>
                  <a:pt x="726" y="1399"/>
                </a:lnTo>
                <a:lnTo>
                  <a:pt x="603" y="1308"/>
                </a:lnTo>
                <a:lnTo>
                  <a:pt x="488" y="1214"/>
                </a:lnTo>
                <a:lnTo>
                  <a:pt x="379" y="1115"/>
                </a:lnTo>
                <a:lnTo>
                  <a:pt x="276" y="1013"/>
                </a:lnTo>
                <a:lnTo>
                  <a:pt x="219" y="952"/>
                </a:lnTo>
                <a:lnTo>
                  <a:pt x="169" y="893"/>
                </a:lnTo>
                <a:lnTo>
                  <a:pt x="125" y="834"/>
                </a:lnTo>
                <a:lnTo>
                  <a:pt x="89" y="780"/>
                </a:lnTo>
                <a:lnTo>
                  <a:pt x="58" y="727"/>
                </a:lnTo>
                <a:lnTo>
                  <a:pt x="33" y="677"/>
                </a:lnTo>
                <a:lnTo>
                  <a:pt x="17" y="630"/>
                </a:lnTo>
                <a:lnTo>
                  <a:pt x="6" y="585"/>
                </a:lnTo>
                <a:lnTo>
                  <a:pt x="0" y="544"/>
                </a:lnTo>
                <a:lnTo>
                  <a:pt x="1" y="505"/>
                </a:lnTo>
                <a:lnTo>
                  <a:pt x="10" y="469"/>
                </a:lnTo>
                <a:lnTo>
                  <a:pt x="22" y="435"/>
                </a:lnTo>
                <a:lnTo>
                  <a:pt x="37" y="407"/>
                </a:lnTo>
                <a:lnTo>
                  <a:pt x="55" y="384"/>
                </a:lnTo>
                <a:lnTo>
                  <a:pt x="76" y="366"/>
                </a:lnTo>
                <a:lnTo>
                  <a:pt x="100" y="350"/>
                </a:lnTo>
                <a:lnTo>
                  <a:pt x="125" y="338"/>
                </a:lnTo>
                <a:lnTo>
                  <a:pt x="151" y="328"/>
                </a:lnTo>
                <a:lnTo>
                  <a:pt x="179" y="321"/>
                </a:lnTo>
                <a:lnTo>
                  <a:pt x="207" y="316"/>
                </a:lnTo>
                <a:lnTo>
                  <a:pt x="236" y="312"/>
                </a:lnTo>
                <a:lnTo>
                  <a:pt x="247" y="310"/>
                </a:lnTo>
                <a:lnTo>
                  <a:pt x="268" y="307"/>
                </a:lnTo>
                <a:lnTo>
                  <a:pt x="295" y="305"/>
                </a:lnTo>
                <a:lnTo>
                  <a:pt x="332" y="300"/>
                </a:lnTo>
                <a:lnTo>
                  <a:pt x="376" y="295"/>
                </a:lnTo>
                <a:lnTo>
                  <a:pt x="426" y="288"/>
                </a:lnTo>
                <a:lnTo>
                  <a:pt x="483" y="282"/>
                </a:lnTo>
                <a:lnTo>
                  <a:pt x="545" y="274"/>
                </a:lnTo>
                <a:lnTo>
                  <a:pt x="613" y="266"/>
                </a:lnTo>
                <a:lnTo>
                  <a:pt x="687" y="257"/>
                </a:lnTo>
                <a:lnTo>
                  <a:pt x="764" y="249"/>
                </a:lnTo>
                <a:lnTo>
                  <a:pt x="846" y="239"/>
                </a:lnTo>
                <a:lnTo>
                  <a:pt x="931" y="228"/>
                </a:lnTo>
                <a:lnTo>
                  <a:pt x="1020" y="218"/>
                </a:lnTo>
                <a:lnTo>
                  <a:pt x="1111" y="207"/>
                </a:lnTo>
                <a:lnTo>
                  <a:pt x="1204" y="196"/>
                </a:lnTo>
                <a:lnTo>
                  <a:pt x="1299" y="185"/>
                </a:lnTo>
                <a:lnTo>
                  <a:pt x="1590" y="152"/>
                </a:lnTo>
                <a:lnTo>
                  <a:pt x="1687" y="139"/>
                </a:lnTo>
                <a:lnTo>
                  <a:pt x="1878" y="117"/>
                </a:lnTo>
                <a:lnTo>
                  <a:pt x="1973" y="106"/>
                </a:lnTo>
                <a:lnTo>
                  <a:pt x="2064" y="96"/>
                </a:lnTo>
                <a:lnTo>
                  <a:pt x="2153" y="85"/>
                </a:lnTo>
                <a:lnTo>
                  <a:pt x="2239" y="75"/>
                </a:lnTo>
                <a:lnTo>
                  <a:pt x="2322" y="66"/>
                </a:lnTo>
                <a:lnTo>
                  <a:pt x="2400" y="56"/>
                </a:lnTo>
                <a:lnTo>
                  <a:pt x="2475" y="47"/>
                </a:lnTo>
                <a:lnTo>
                  <a:pt x="2544" y="39"/>
                </a:lnTo>
                <a:lnTo>
                  <a:pt x="2610" y="31"/>
                </a:lnTo>
                <a:lnTo>
                  <a:pt x="2668" y="24"/>
                </a:lnTo>
                <a:lnTo>
                  <a:pt x="2719" y="18"/>
                </a:lnTo>
                <a:lnTo>
                  <a:pt x="2765" y="13"/>
                </a:lnTo>
                <a:lnTo>
                  <a:pt x="2804" y="9"/>
                </a:lnTo>
                <a:lnTo>
                  <a:pt x="2834" y="4"/>
                </a:lnTo>
                <a:lnTo>
                  <a:pt x="2856" y="3"/>
                </a:lnTo>
                <a:lnTo>
                  <a:pt x="2870" y="0"/>
                </a:lnTo>
                <a:close/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7" name="Freeform 47"/>
          <p:cNvSpPr>
            <a:spLocks noChangeAspect="1"/>
          </p:cNvSpPr>
          <p:nvPr userDrawn="1"/>
        </p:nvSpPr>
        <p:spPr bwMode="auto">
          <a:xfrm>
            <a:off x="1" y="5320800"/>
            <a:ext cx="3009308" cy="1537200"/>
          </a:xfrm>
          <a:custGeom>
            <a:avLst/>
            <a:gdLst/>
            <a:ahLst/>
            <a:cxnLst>
              <a:cxn ang="0">
                <a:pos x="2873" y="4"/>
              </a:cxn>
              <a:cxn ang="0">
                <a:pos x="2858" y="63"/>
              </a:cxn>
              <a:cxn ang="0">
                <a:pos x="2827" y="179"/>
              </a:cxn>
              <a:cxn ang="0">
                <a:pos x="2784" y="339"/>
              </a:cxn>
              <a:cxn ang="0">
                <a:pos x="2736" y="527"/>
              </a:cxn>
              <a:cxn ang="0">
                <a:pos x="2683" y="726"/>
              </a:cxn>
              <a:cxn ang="0">
                <a:pos x="2630" y="925"/>
              </a:cxn>
              <a:cxn ang="0">
                <a:pos x="2583" y="1104"/>
              </a:cxn>
              <a:cxn ang="0">
                <a:pos x="2544" y="1253"/>
              </a:cxn>
              <a:cxn ang="0">
                <a:pos x="2518" y="1353"/>
              </a:cxn>
              <a:cxn ang="0">
                <a:pos x="2476" y="1563"/>
              </a:cxn>
              <a:cxn ang="0">
                <a:pos x="2474" y="1731"/>
              </a:cxn>
              <a:cxn ang="0">
                <a:pos x="2519" y="1863"/>
              </a:cxn>
              <a:cxn ang="0">
                <a:pos x="2619" y="1964"/>
              </a:cxn>
              <a:cxn ang="0">
                <a:pos x="2770" y="2034"/>
              </a:cxn>
              <a:cxn ang="0">
                <a:pos x="2976" y="2088"/>
              </a:cxn>
              <a:cxn ang="0">
                <a:pos x="3241" y="2137"/>
              </a:cxn>
              <a:cxn ang="0">
                <a:pos x="3539" y="2178"/>
              </a:cxn>
              <a:cxn ang="0">
                <a:pos x="3844" y="2207"/>
              </a:cxn>
              <a:cxn ang="0">
                <a:pos x="4130" y="2220"/>
              </a:cxn>
              <a:cxn ang="0">
                <a:pos x="4394" y="2217"/>
              </a:cxn>
              <a:cxn ang="0">
                <a:pos x="4524" y="2213"/>
              </a:cxn>
              <a:cxn ang="0">
                <a:pos x="4574" y="2213"/>
              </a:cxn>
              <a:cxn ang="0">
                <a:pos x="4570" y="2224"/>
              </a:cxn>
              <a:cxn ang="0">
                <a:pos x="4539" y="2249"/>
              </a:cxn>
              <a:cxn ang="0">
                <a:pos x="4488" y="2291"/>
              </a:cxn>
              <a:cxn ang="0">
                <a:pos x="4452" y="2319"/>
              </a:cxn>
              <a:cxn ang="0">
                <a:pos x="4409" y="2330"/>
              </a:cxn>
              <a:cxn ang="0">
                <a:pos x="4328" y="2333"/>
              </a:cxn>
              <a:cxn ang="0">
                <a:pos x="4199" y="2335"/>
              </a:cxn>
              <a:cxn ang="0">
                <a:pos x="4047" y="2338"/>
              </a:cxn>
              <a:cxn ang="0">
                <a:pos x="3900" y="2335"/>
              </a:cxn>
              <a:cxn ang="0">
                <a:pos x="3567" y="2315"/>
              </a:cxn>
              <a:cxn ang="0">
                <a:pos x="3180" y="2273"/>
              </a:cxn>
              <a:cxn ang="0">
                <a:pos x="2829" y="2219"/>
              </a:cxn>
              <a:cxn ang="0">
                <a:pos x="2496" y="2152"/>
              </a:cxn>
              <a:cxn ang="0">
                <a:pos x="2128" y="2063"/>
              </a:cxn>
              <a:cxn ang="0">
                <a:pos x="1688" y="1916"/>
              </a:cxn>
              <a:cxn ang="0">
                <a:pos x="1257" y="1721"/>
              </a:cxn>
              <a:cxn ang="0">
                <a:pos x="852" y="1486"/>
              </a:cxn>
              <a:cxn ang="0">
                <a:pos x="488" y="1214"/>
              </a:cxn>
              <a:cxn ang="0">
                <a:pos x="219" y="952"/>
              </a:cxn>
              <a:cxn ang="0">
                <a:pos x="89" y="780"/>
              </a:cxn>
              <a:cxn ang="0">
                <a:pos x="17" y="630"/>
              </a:cxn>
              <a:cxn ang="0">
                <a:pos x="1" y="505"/>
              </a:cxn>
              <a:cxn ang="0">
                <a:pos x="37" y="407"/>
              </a:cxn>
              <a:cxn ang="0">
                <a:pos x="100" y="350"/>
              </a:cxn>
              <a:cxn ang="0">
                <a:pos x="179" y="321"/>
              </a:cxn>
              <a:cxn ang="0">
                <a:pos x="247" y="310"/>
              </a:cxn>
              <a:cxn ang="0">
                <a:pos x="332" y="300"/>
              </a:cxn>
              <a:cxn ang="0">
                <a:pos x="483" y="282"/>
              </a:cxn>
              <a:cxn ang="0">
                <a:pos x="687" y="257"/>
              </a:cxn>
              <a:cxn ang="0">
                <a:pos x="931" y="228"/>
              </a:cxn>
              <a:cxn ang="0">
                <a:pos x="1204" y="196"/>
              </a:cxn>
              <a:cxn ang="0">
                <a:pos x="1687" y="139"/>
              </a:cxn>
              <a:cxn ang="0">
                <a:pos x="2064" y="96"/>
              </a:cxn>
              <a:cxn ang="0">
                <a:pos x="2322" y="66"/>
              </a:cxn>
              <a:cxn ang="0">
                <a:pos x="2544" y="39"/>
              </a:cxn>
              <a:cxn ang="0">
                <a:pos x="2719" y="18"/>
              </a:cxn>
              <a:cxn ang="0">
                <a:pos x="2834" y="4"/>
              </a:cxn>
            </a:cxnLst>
            <a:rect l="0" t="0" r="r" b="b"/>
            <a:pathLst>
              <a:path w="4577" h="2338">
                <a:moveTo>
                  <a:pt x="2870" y="0"/>
                </a:moveTo>
                <a:lnTo>
                  <a:pt x="2875" y="0"/>
                </a:lnTo>
                <a:lnTo>
                  <a:pt x="2873" y="4"/>
                </a:lnTo>
                <a:lnTo>
                  <a:pt x="2870" y="17"/>
                </a:lnTo>
                <a:lnTo>
                  <a:pt x="2865" y="36"/>
                </a:lnTo>
                <a:lnTo>
                  <a:pt x="2858" y="63"/>
                </a:lnTo>
                <a:lnTo>
                  <a:pt x="2850" y="96"/>
                </a:lnTo>
                <a:lnTo>
                  <a:pt x="2838" y="135"/>
                </a:lnTo>
                <a:lnTo>
                  <a:pt x="2827" y="179"/>
                </a:lnTo>
                <a:lnTo>
                  <a:pt x="2813" y="230"/>
                </a:lnTo>
                <a:lnTo>
                  <a:pt x="2800" y="282"/>
                </a:lnTo>
                <a:lnTo>
                  <a:pt x="2784" y="339"/>
                </a:lnTo>
                <a:lnTo>
                  <a:pt x="2769" y="399"/>
                </a:lnTo>
                <a:lnTo>
                  <a:pt x="2752" y="462"/>
                </a:lnTo>
                <a:lnTo>
                  <a:pt x="2736" y="527"/>
                </a:lnTo>
                <a:lnTo>
                  <a:pt x="2718" y="592"/>
                </a:lnTo>
                <a:lnTo>
                  <a:pt x="2701" y="659"/>
                </a:lnTo>
                <a:lnTo>
                  <a:pt x="2683" y="726"/>
                </a:lnTo>
                <a:lnTo>
                  <a:pt x="2665" y="794"/>
                </a:lnTo>
                <a:lnTo>
                  <a:pt x="2648" y="859"/>
                </a:lnTo>
                <a:lnTo>
                  <a:pt x="2630" y="925"/>
                </a:lnTo>
                <a:lnTo>
                  <a:pt x="2614" y="987"/>
                </a:lnTo>
                <a:lnTo>
                  <a:pt x="2598" y="1047"/>
                </a:lnTo>
                <a:lnTo>
                  <a:pt x="2583" y="1104"/>
                </a:lnTo>
                <a:lnTo>
                  <a:pt x="2569" y="1158"/>
                </a:lnTo>
                <a:lnTo>
                  <a:pt x="2555" y="1207"/>
                </a:lnTo>
                <a:lnTo>
                  <a:pt x="2544" y="1253"/>
                </a:lnTo>
                <a:lnTo>
                  <a:pt x="2535" y="1291"/>
                </a:lnTo>
                <a:lnTo>
                  <a:pt x="2525" y="1325"/>
                </a:lnTo>
                <a:lnTo>
                  <a:pt x="2518" y="1353"/>
                </a:lnTo>
                <a:lnTo>
                  <a:pt x="2500" y="1428"/>
                </a:lnTo>
                <a:lnTo>
                  <a:pt x="2486" y="1497"/>
                </a:lnTo>
                <a:lnTo>
                  <a:pt x="2476" y="1563"/>
                </a:lnTo>
                <a:lnTo>
                  <a:pt x="2471" y="1624"/>
                </a:lnTo>
                <a:lnTo>
                  <a:pt x="2469" y="1679"/>
                </a:lnTo>
                <a:lnTo>
                  <a:pt x="2474" y="1731"/>
                </a:lnTo>
                <a:lnTo>
                  <a:pt x="2483" y="1779"/>
                </a:lnTo>
                <a:lnTo>
                  <a:pt x="2499" y="1822"/>
                </a:lnTo>
                <a:lnTo>
                  <a:pt x="2519" y="1863"/>
                </a:lnTo>
                <a:lnTo>
                  <a:pt x="2546" y="1900"/>
                </a:lnTo>
                <a:lnTo>
                  <a:pt x="2579" y="1934"/>
                </a:lnTo>
                <a:lnTo>
                  <a:pt x="2619" y="1964"/>
                </a:lnTo>
                <a:lnTo>
                  <a:pt x="2666" y="1991"/>
                </a:lnTo>
                <a:lnTo>
                  <a:pt x="2721" y="2016"/>
                </a:lnTo>
                <a:lnTo>
                  <a:pt x="2770" y="2034"/>
                </a:lnTo>
                <a:lnTo>
                  <a:pt x="2830" y="2052"/>
                </a:lnTo>
                <a:lnTo>
                  <a:pt x="2899" y="2070"/>
                </a:lnTo>
                <a:lnTo>
                  <a:pt x="2976" y="2088"/>
                </a:lnTo>
                <a:lnTo>
                  <a:pt x="3059" y="2105"/>
                </a:lnTo>
                <a:lnTo>
                  <a:pt x="3148" y="2121"/>
                </a:lnTo>
                <a:lnTo>
                  <a:pt x="3241" y="2137"/>
                </a:lnTo>
                <a:lnTo>
                  <a:pt x="3338" y="2152"/>
                </a:lnTo>
                <a:lnTo>
                  <a:pt x="3438" y="2166"/>
                </a:lnTo>
                <a:lnTo>
                  <a:pt x="3539" y="2178"/>
                </a:lnTo>
                <a:lnTo>
                  <a:pt x="3642" y="2189"/>
                </a:lnTo>
                <a:lnTo>
                  <a:pt x="3744" y="2199"/>
                </a:lnTo>
                <a:lnTo>
                  <a:pt x="3844" y="2207"/>
                </a:lnTo>
                <a:lnTo>
                  <a:pt x="3944" y="2214"/>
                </a:lnTo>
                <a:lnTo>
                  <a:pt x="4038" y="2219"/>
                </a:lnTo>
                <a:lnTo>
                  <a:pt x="4130" y="2220"/>
                </a:lnTo>
                <a:lnTo>
                  <a:pt x="4272" y="2220"/>
                </a:lnTo>
                <a:lnTo>
                  <a:pt x="4335" y="2219"/>
                </a:lnTo>
                <a:lnTo>
                  <a:pt x="4394" y="2217"/>
                </a:lnTo>
                <a:lnTo>
                  <a:pt x="4445" y="2216"/>
                </a:lnTo>
                <a:lnTo>
                  <a:pt x="4489" y="2214"/>
                </a:lnTo>
                <a:lnTo>
                  <a:pt x="4524" y="2213"/>
                </a:lnTo>
                <a:lnTo>
                  <a:pt x="4552" y="2212"/>
                </a:lnTo>
                <a:lnTo>
                  <a:pt x="4566" y="2212"/>
                </a:lnTo>
                <a:lnTo>
                  <a:pt x="4574" y="2213"/>
                </a:lnTo>
                <a:lnTo>
                  <a:pt x="4577" y="2216"/>
                </a:lnTo>
                <a:lnTo>
                  <a:pt x="4575" y="2220"/>
                </a:lnTo>
                <a:lnTo>
                  <a:pt x="4570" y="2224"/>
                </a:lnTo>
                <a:lnTo>
                  <a:pt x="4563" y="2231"/>
                </a:lnTo>
                <a:lnTo>
                  <a:pt x="4553" y="2238"/>
                </a:lnTo>
                <a:lnTo>
                  <a:pt x="4539" y="2249"/>
                </a:lnTo>
                <a:lnTo>
                  <a:pt x="4523" y="2263"/>
                </a:lnTo>
                <a:lnTo>
                  <a:pt x="4505" y="2277"/>
                </a:lnTo>
                <a:lnTo>
                  <a:pt x="4488" y="2291"/>
                </a:lnTo>
                <a:lnTo>
                  <a:pt x="4474" y="2302"/>
                </a:lnTo>
                <a:lnTo>
                  <a:pt x="4464" y="2310"/>
                </a:lnTo>
                <a:lnTo>
                  <a:pt x="4452" y="2319"/>
                </a:lnTo>
                <a:lnTo>
                  <a:pt x="4438" y="2324"/>
                </a:lnTo>
                <a:lnTo>
                  <a:pt x="4420" y="2328"/>
                </a:lnTo>
                <a:lnTo>
                  <a:pt x="4409" y="2330"/>
                </a:lnTo>
                <a:lnTo>
                  <a:pt x="4389" y="2330"/>
                </a:lnTo>
                <a:lnTo>
                  <a:pt x="4363" y="2331"/>
                </a:lnTo>
                <a:lnTo>
                  <a:pt x="4328" y="2333"/>
                </a:lnTo>
                <a:lnTo>
                  <a:pt x="4290" y="2334"/>
                </a:lnTo>
                <a:lnTo>
                  <a:pt x="4247" y="2335"/>
                </a:lnTo>
                <a:lnTo>
                  <a:pt x="4199" y="2335"/>
                </a:lnTo>
                <a:lnTo>
                  <a:pt x="4149" y="2337"/>
                </a:lnTo>
                <a:lnTo>
                  <a:pt x="4098" y="2337"/>
                </a:lnTo>
                <a:lnTo>
                  <a:pt x="4047" y="2338"/>
                </a:lnTo>
                <a:lnTo>
                  <a:pt x="3995" y="2338"/>
                </a:lnTo>
                <a:lnTo>
                  <a:pt x="3947" y="2337"/>
                </a:lnTo>
                <a:lnTo>
                  <a:pt x="3900" y="2335"/>
                </a:lnTo>
                <a:lnTo>
                  <a:pt x="3857" y="2334"/>
                </a:lnTo>
                <a:lnTo>
                  <a:pt x="3708" y="2324"/>
                </a:lnTo>
                <a:lnTo>
                  <a:pt x="3567" y="2315"/>
                </a:lnTo>
                <a:lnTo>
                  <a:pt x="3432" y="2302"/>
                </a:lnTo>
                <a:lnTo>
                  <a:pt x="3303" y="2288"/>
                </a:lnTo>
                <a:lnTo>
                  <a:pt x="3180" y="2273"/>
                </a:lnTo>
                <a:lnTo>
                  <a:pt x="3059" y="2256"/>
                </a:lnTo>
                <a:lnTo>
                  <a:pt x="2942" y="2239"/>
                </a:lnTo>
                <a:lnTo>
                  <a:pt x="2829" y="2219"/>
                </a:lnTo>
                <a:lnTo>
                  <a:pt x="2718" y="2198"/>
                </a:lnTo>
                <a:lnTo>
                  <a:pt x="2607" y="2176"/>
                </a:lnTo>
                <a:lnTo>
                  <a:pt x="2496" y="2152"/>
                </a:lnTo>
                <a:lnTo>
                  <a:pt x="2386" y="2127"/>
                </a:lnTo>
                <a:lnTo>
                  <a:pt x="2274" y="2100"/>
                </a:lnTo>
                <a:lnTo>
                  <a:pt x="2128" y="2063"/>
                </a:lnTo>
                <a:lnTo>
                  <a:pt x="1981" y="2018"/>
                </a:lnTo>
                <a:lnTo>
                  <a:pt x="1834" y="1970"/>
                </a:lnTo>
                <a:lnTo>
                  <a:pt x="1688" y="1916"/>
                </a:lnTo>
                <a:lnTo>
                  <a:pt x="1543" y="1856"/>
                </a:lnTo>
                <a:lnTo>
                  <a:pt x="1398" y="1790"/>
                </a:lnTo>
                <a:lnTo>
                  <a:pt x="1257" y="1721"/>
                </a:lnTo>
                <a:lnTo>
                  <a:pt x="1118" y="1647"/>
                </a:lnTo>
                <a:lnTo>
                  <a:pt x="984" y="1568"/>
                </a:lnTo>
                <a:lnTo>
                  <a:pt x="852" y="1486"/>
                </a:lnTo>
                <a:lnTo>
                  <a:pt x="726" y="1399"/>
                </a:lnTo>
                <a:lnTo>
                  <a:pt x="603" y="1308"/>
                </a:lnTo>
                <a:lnTo>
                  <a:pt x="488" y="1214"/>
                </a:lnTo>
                <a:lnTo>
                  <a:pt x="379" y="1115"/>
                </a:lnTo>
                <a:lnTo>
                  <a:pt x="276" y="1013"/>
                </a:lnTo>
                <a:lnTo>
                  <a:pt x="219" y="952"/>
                </a:lnTo>
                <a:lnTo>
                  <a:pt x="169" y="893"/>
                </a:lnTo>
                <a:lnTo>
                  <a:pt x="125" y="834"/>
                </a:lnTo>
                <a:lnTo>
                  <a:pt x="89" y="780"/>
                </a:lnTo>
                <a:lnTo>
                  <a:pt x="58" y="727"/>
                </a:lnTo>
                <a:lnTo>
                  <a:pt x="33" y="677"/>
                </a:lnTo>
                <a:lnTo>
                  <a:pt x="17" y="630"/>
                </a:lnTo>
                <a:lnTo>
                  <a:pt x="6" y="585"/>
                </a:lnTo>
                <a:lnTo>
                  <a:pt x="0" y="544"/>
                </a:lnTo>
                <a:lnTo>
                  <a:pt x="1" y="505"/>
                </a:lnTo>
                <a:lnTo>
                  <a:pt x="10" y="469"/>
                </a:lnTo>
                <a:lnTo>
                  <a:pt x="22" y="435"/>
                </a:lnTo>
                <a:lnTo>
                  <a:pt x="37" y="407"/>
                </a:lnTo>
                <a:lnTo>
                  <a:pt x="55" y="384"/>
                </a:lnTo>
                <a:lnTo>
                  <a:pt x="76" y="366"/>
                </a:lnTo>
                <a:lnTo>
                  <a:pt x="100" y="350"/>
                </a:lnTo>
                <a:lnTo>
                  <a:pt x="125" y="338"/>
                </a:lnTo>
                <a:lnTo>
                  <a:pt x="151" y="328"/>
                </a:lnTo>
                <a:lnTo>
                  <a:pt x="179" y="321"/>
                </a:lnTo>
                <a:lnTo>
                  <a:pt x="207" y="316"/>
                </a:lnTo>
                <a:lnTo>
                  <a:pt x="236" y="312"/>
                </a:lnTo>
                <a:lnTo>
                  <a:pt x="247" y="310"/>
                </a:lnTo>
                <a:lnTo>
                  <a:pt x="268" y="307"/>
                </a:lnTo>
                <a:lnTo>
                  <a:pt x="295" y="305"/>
                </a:lnTo>
                <a:lnTo>
                  <a:pt x="332" y="300"/>
                </a:lnTo>
                <a:lnTo>
                  <a:pt x="376" y="295"/>
                </a:lnTo>
                <a:lnTo>
                  <a:pt x="426" y="288"/>
                </a:lnTo>
                <a:lnTo>
                  <a:pt x="483" y="282"/>
                </a:lnTo>
                <a:lnTo>
                  <a:pt x="545" y="274"/>
                </a:lnTo>
                <a:lnTo>
                  <a:pt x="613" y="266"/>
                </a:lnTo>
                <a:lnTo>
                  <a:pt x="687" y="257"/>
                </a:lnTo>
                <a:lnTo>
                  <a:pt x="764" y="249"/>
                </a:lnTo>
                <a:lnTo>
                  <a:pt x="846" y="239"/>
                </a:lnTo>
                <a:lnTo>
                  <a:pt x="931" y="228"/>
                </a:lnTo>
                <a:lnTo>
                  <a:pt x="1020" y="218"/>
                </a:lnTo>
                <a:lnTo>
                  <a:pt x="1111" y="207"/>
                </a:lnTo>
                <a:lnTo>
                  <a:pt x="1204" y="196"/>
                </a:lnTo>
                <a:lnTo>
                  <a:pt x="1299" y="185"/>
                </a:lnTo>
                <a:lnTo>
                  <a:pt x="1590" y="152"/>
                </a:lnTo>
                <a:lnTo>
                  <a:pt x="1687" y="139"/>
                </a:lnTo>
                <a:lnTo>
                  <a:pt x="1878" y="117"/>
                </a:lnTo>
                <a:lnTo>
                  <a:pt x="1973" y="106"/>
                </a:lnTo>
                <a:lnTo>
                  <a:pt x="2064" y="96"/>
                </a:lnTo>
                <a:lnTo>
                  <a:pt x="2153" y="85"/>
                </a:lnTo>
                <a:lnTo>
                  <a:pt x="2239" y="75"/>
                </a:lnTo>
                <a:lnTo>
                  <a:pt x="2322" y="66"/>
                </a:lnTo>
                <a:lnTo>
                  <a:pt x="2400" y="56"/>
                </a:lnTo>
                <a:lnTo>
                  <a:pt x="2475" y="47"/>
                </a:lnTo>
                <a:lnTo>
                  <a:pt x="2544" y="39"/>
                </a:lnTo>
                <a:lnTo>
                  <a:pt x="2610" y="31"/>
                </a:lnTo>
                <a:lnTo>
                  <a:pt x="2668" y="24"/>
                </a:lnTo>
                <a:lnTo>
                  <a:pt x="2719" y="18"/>
                </a:lnTo>
                <a:lnTo>
                  <a:pt x="2765" y="13"/>
                </a:lnTo>
                <a:lnTo>
                  <a:pt x="2804" y="9"/>
                </a:lnTo>
                <a:lnTo>
                  <a:pt x="2834" y="4"/>
                </a:lnTo>
                <a:lnTo>
                  <a:pt x="2856" y="3"/>
                </a:lnTo>
                <a:lnTo>
                  <a:pt x="2870" y="0"/>
                </a:lnTo>
                <a:close/>
              </a:path>
            </a:pathLst>
          </a:custGeom>
          <a:blipFill>
            <a:blip r:embed="rId3" cstate="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0">
                  <a:schemeClr val="accent1"/>
                </a:gs>
                <a:gs pos="50000">
                  <a:schemeClr val="accent1">
                    <a:lumMod val="75000"/>
                    <a:alpha val="94000"/>
                  </a:schemeClr>
                </a:gs>
              </a:gsLst>
              <a:lin ang="5400000" scaled="0"/>
            </a:gradFill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8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EF3AC-CCD1-4C15-946E-699F4F9A244A}" type="datetime2">
              <a:rPr lang="da-DK"/>
              <a:pPr>
                <a:defRPr/>
              </a:pPr>
              <a:t>31. august 2026</a:t>
            </a:fld>
            <a:endParaRPr lang="en-US" dirty="0"/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B8AA7-FF73-4D78-B132-8BA86EEDB6E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EF3AC-CCD1-4C15-946E-699F4F9A244A}" type="datetime2">
              <a:rPr lang="da-DK"/>
              <a:pPr>
                <a:defRPr/>
              </a:pPr>
              <a:t>31. august 2026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318C0-006F-4295-B516-9B176ACE04F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98676-7EEF-43B3-A9F5-72383917C67D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81E49-BF12-4ACD-B9A7-7008A57419F6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89881-408A-4351-94D2-6BF4B42E1B11}" type="datetime2">
              <a:rPr lang="da-DK"/>
              <a:pPr>
                <a:defRPr/>
              </a:pPr>
              <a:t>31. august 2026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B0A35-D916-4A5B-BCE9-1A78BB75C73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72B73-4BFA-4C8A-BA66-89D2F0A7D025}" type="datetime2">
              <a:rPr lang="da-DK"/>
              <a:pPr>
                <a:defRPr/>
              </a:pPr>
              <a:t>31. august 2026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41894-C9D5-4A9D-93D0-A173AEE2884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07157-F4CD-48D5-9F3E-EF2901243532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761C0-F6B7-4DC0-9C09-F27F85C6E92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AA069-A70C-4CA0-957A-BCFCDD440BA4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2EDA7-2946-46CF-A608-9506F513CA1B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EF3AC-CCD1-4C15-946E-699F4F9A244A}" type="datetime2">
              <a:rPr lang="da-DK"/>
              <a:pPr>
                <a:defRPr/>
              </a:pPr>
              <a:t>31. august 2026</a:t>
            </a:fld>
            <a:endParaRPr lang="en-US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FE0DB-F0B0-4122-9AD5-012FFDA2070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6"/>
          <p:cNvSpPr>
            <a:spLocks noChangeAspect="1" noChangeArrowheads="1" noTextEdit="1"/>
          </p:cNvSpPr>
          <p:nvPr userDrawn="1"/>
        </p:nvSpPr>
        <p:spPr bwMode="auto">
          <a:xfrm>
            <a:off x="1285875" y="6134100"/>
            <a:ext cx="15001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6" name="AutoShape 16"/>
          <p:cNvSpPr>
            <a:spLocks noChangeAspect="1" noChangeArrowheads="1" noTextEdit="1"/>
          </p:cNvSpPr>
          <p:nvPr userDrawn="1"/>
        </p:nvSpPr>
        <p:spPr bwMode="auto">
          <a:xfrm>
            <a:off x="1285875" y="6134100"/>
            <a:ext cx="15001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7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EF3AC-CCD1-4C15-946E-699F4F9A244A}" type="datetime2">
              <a:rPr lang="da-DK"/>
              <a:pPr>
                <a:defRPr/>
              </a:pPr>
              <a:t>31. august 2026</a:t>
            </a:fld>
            <a:endParaRPr lang="en-US" dirty="0"/>
          </a:p>
        </p:txBody>
      </p:sp>
      <p:sp>
        <p:nvSpPr>
          <p:cNvPr id="8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8F817-1802-468A-8333-08155D60BC2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6CD42-E820-4E45-B676-28124B025A87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9F1D3-3659-4621-9F0C-04BAECFD9FF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DAF55-763E-4903-823B-690C86D4D27A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9F7D0-3478-4C7C-97D8-20910891EB7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titel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da-DK" dirty="0"/>
              <a:t>Klik for at redigere titeltypografi i masteren</a:t>
            </a:r>
            <a:endParaRPr lang="en-US" dirty="0"/>
          </a:p>
        </p:txBody>
      </p:sp>
      <p:sp>
        <p:nvSpPr>
          <p:cNvPr id="1027" name="Pladsholder til tekst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Verdana" pitchFamily="34" charset="0"/>
              </a:defRPr>
            </a:lvl1pPr>
            <a:extLst/>
          </a:lstStyle>
          <a:p>
            <a:pPr>
              <a:defRPr/>
            </a:pPr>
            <a:fld id="{253A29E4-1DB4-4AC4-9B81-2DE1B0DF21A3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18" name="Pladsholder til diasnumm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Verdana" pitchFamily="34" charset="0"/>
              </a:defRPr>
            </a:lvl1pPr>
            <a:extLst/>
          </a:lstStyle>
          <a:p>
            <a:pPr>
              <a:defRPr/>
            </a:pPr>
            <a:fld id="{3D9017C1-EE91-43A1-9797-D0EBB1D7D9A8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2054" name="Freeform 6"/>
          <p:cNvSpPr>
            <a:spLocks noChangeAspect="1"/>
          </p:cNvSpPr>
          <p:nvPr/>
        </p:nvSpPr>
        <p:spPr bwMode="auto">
          <a:xfrm>
            <a:off x="-779463" y="5927725"/>
            <a:ext cx="1962151" cy="1001713"/>
          </a:xfrm>
          <a:custGeom>
            <a:avLst/>
            <a:gdLst/>
            <a:ahLst/>
            <a:cxnLst>
              <a:cxn ang="0">
                <a:pos x="763" y="1"/>
              </a:cxn>
              <a:cxn ang="0">
                <a:pos x="1052" y="17"/>
              </a:cxn>
              <a:cxn ang="0">
                <a:pos x="1541" y="60"/>
              </a:cxn>
              <a:cxn ang="0">
                <a:pos x="1976" y="119"/>
              </a:cxn>
              <a:cxn ang="0">
                <a:pos x="2381" y="195"/>
              </a:cxn>
              <a:cxn ang="0">
                <a:pos x="2784" y="285"/>
              </a:cxn>
              <a:cxn ang="0">
                <a:pos x="3316" y="443"/>
              </a:cxn>
              <a:cxn ang="0">
                <a:pos x="3842" y="660"/>
              </a:cxn>
              <a:cxn ang="0">
                <a:pos x="4345" y="929"/>
              </a:cxn>
              <a:cxn ang="0">
                <a:pos x="4803" y="1245"/>
              </a:cxn>
              <a:cxn ang="0">
                <a:pos x="5199" y="1601"/>
              </a:cxn>
              <a:cxn ang="0">
                <a:pos x="5382" y="1816"/>
              </a:cxn>
              <a:cxn ang="0">
                <a:pos x="5492" y="2007"/>
              </a:cxn>
              <a:cxn ang="0">
                <a:pos x="5533" y="2169"/>
              </a:cxn>
              <a:cxn ang="0">
                <a:pos x="5508" y="2300"/>
              </a:cxn>
              <a:cxn ang="0">
                <a:pos x="5440" y="2384"/>
              </a:cxn>
              <a:cxn ang="0">
                <a:pos x="5352" y="2429"/>
              </a:cxn>
              <a:cxn ang="0">
                <a:pos x="5249" y="2449"/>
              </a:cxn>
              <a:cxn ang="0">
                <a:pos x="5177" y="2458"/>
              </a:cxn>
              <a:cxn ang="0">
                <a:pos x="5019" y="2476"/>
              </a:cxn>
              <a:cxn ang="0">
                <a:pos x="4793" y="2503"/>
              </a:cxn>
              <a:cxn ang="0">
                <a:pos x="4511" y="2537"/>
              </a:cxn>
              <a:cxn ang="0">
                <a:pos x="4191" y="2575"/>
              </a:cxn>
              <a:cxn ang="0">
                <a:pos x="3730" y="2629"/>
              </a:cxn>
              <a:cxn ang="0">
                <a:pos x="3262" y="2684"/>
              </a:cxn>
              <a:cxn ang="0">
                <a:pos x="2930" y="2725"/>
              </a:cxn>
              <a:cxn ang="0">
                <a:pos x="2631" y="2760"/>
              </a:cxn>
              <a:cxn ang="0">
                <a:pos x="2380" y="2789"/>
              </a:cxn>
              <a:cxn ang="0">
                <a:pos x="2190" y="2812"/>
              </a:cxn>
              <a:cxn ang="0">
                <a:pos x="2080" y="2824"/>
              </a:cxn>
              <a:cxn ang="0">
                <a:pos x="2059" y="2822"/>
              </a:cxn>
              <a:cxn ang="0">
                <a:pos x="2078" y="2750"/>
              </a:cxn>
              <a:cxn ang="0">
                <a:pos x="2115" y="2609"/>
              </a:cxn>
              <a:cxn ang="0">
                <a:pos x="2167" y="2417"/>
              </a:cxn>
              <a:cxn ang="0">
                <a:pos x="2225" y="2190"/>
              </a:cxn>
              <a:cxn ang="0">
                <a:pos x="2311" y="1868"/>
              </a:cxn>
              <a:cxn ang="0">
                <a:pos x="2373" y="1634"/>
              </a:cxn>
              <a:cxn ang="0">
                <a:pos x="2427" y="1426"/>
              </a:cxn>
              <a:cxn ang="0">
                <a:pos x="2469" y="1265"/>
              </a:cxn>
              <a:cxn ang="0">
                <a:pos x="2511" y="1100"/>
              </a:cxn>
              <a:cxn ang="0">
                <a:pos x="2547" y="863"/>
              </a:cxn>
              <a:cxn ang="0">
                <a:pos x="2532" y="675"/>
              </a:cxn>
              <a:cxn ang="0">
                <a:pos x="2455" y="529"/>
              </a:cxn>
              <a:cxn ang="0">
                <a:pos x="2309" y="418"/>
              </a:cxn>
              <a:cxn ang="0">
                <a:pos x="2111" y="346"/>
              </a:cxn>
              <a:cxn ang="0">
                <a:pos x="1835" y="282"/>
              </a:cxn>
              <a:cxn ang="0">
                <a:pos x="1498" y="223"/>
              </a:cxn>
              <a:cxn ang="0">
                <a:pos x="1130" y="178"/>
              </a:cxn>
              <a:cxn ang="0">
                <a:pos x="766" y="149"/>
              </a:cxn>
              <a:cxn ang="0">
                <a:pos x="369" y="143"/>
              </a:cxn>
              <a:cxn ang="0">
                <a:pos x="159" y="148"/>
              </a:cxn>
              <a:cxn ang="0">
                <a:pos x="30" y="151"/>
              </a:cxn>
              <a:cxn ang="0">
                <a:pos x="0" y="148"/>
              </a:cxn>
              <a:cxn ang="0">
                <a:pos x="17" y="129"/>
              </a:cxn>
              <a:cxn ang="0">
                <a:pos x="65" y="90"/>
              </a:cxn>
              <a:cxn ang="0">
                <a:pos x="124" y="43"/>
              </a:cxn>
              <a:cxn ang="0">
                <a:pos x="159" y="18"/>
              </a:cxn>
              <a:cxn ang="0">
                <a:pos x="205" y="10"/>
              </a:cxn>
              <a:cxn ang="0">
                <a:pos x="300" y="6"/>
              </a:cxn>
              <a:cxn ang="0">
                <a:pos x="458" y="1"/>
              </a:cxn>
            </a:cxnLst>
            <a:rect l="0" t="0" r="r" b="b"/>
            <a:pathLst>
              <a:path w="5533" h="2827">
                <a:moveTo>
                  <a:pt x="579" y="0"/>
                </a:moveTo>
                <a:lnTo>
                  <a:pt x="703" y="0"/>
                </a:lnTo>
                <a:lnTo>
                  <a:pt x="763" y="1"/>
                </a:lnTo>
                <a:lnTo>
                  <a:pt x="820" y="3"/>
                </a:lnTo>
                <a:lnTo>
                  <a:pt x="872" y="5"/>
                </a:lnTo>
                <a:lnTo>
                  <a:pt x="1052" y="17"/>
                </a:lnTo>
                <a:lnTo>
                  <a:pt x="1223" y="28"/>
                </a:lnTo>
                <a:lnTo>
                  <a:pt x="1385" y="43"/>
                </a:lnTo>
                <a:lnTo>
                  <a:pt x="1541" y="60"/>
                </a:lnTo>
                <a:lnTo>
                  <a:pt x="1691" y="79"/>
                </a:lnTo>
                <a:lnTo>
                  <a:pt x="1835" y="97"/>
                </a:lnTo>
                <a:lnTo>
                  <a:pt x="1976" y="119"/>
                </a:lnTo>
                <a:lnTo>
                  <a:pt x="2113" y="143"/>
                </a:lnTo>
                <a:lnTo>
                  <a:pt x="2249" y="168"/>
                </a:lnTo>
                <a:lnTo>
                  <a:pt x="2381" y="195"/>
                </a:lnTo>
                <a:lnTo>
                  <a:pt x="2516" y="223"/>
                </a:lnTo>
                <a:lnTo>
                  <a:pt x="2650" y="253"/>
                </a:lnTo>
                <a:lnTo>
                  <a:pt x="2784" y="285"/>
                </a:lnTo>
                <a:lnTo>
                  <a:pt x="2960" y="331"/>
                </a:lnTo>
                <a:lnTo>
                  <a:pt x="3138" y="384"/>
                </a:lnTo>
                <a:lnTo>
                  <a:pt x="3316" y="443"/>
                </a:lnTo>
                <a:lnTo>
                  <a:pt x="3493" y="510"/>
                </a:lnTo>
                <a:lnTo>
                  <a:pt x="3669" y="583"/>
                </a:lnTo>
                <a:lnTo>
                  <a:pt x="3842" y="660"/>
                </a:lnTo>
                <a:lnTo>
                  <a:pt x="4013" y="744"/>
                </a:lnTo>
                <a:lnTo>
                  <a:pt x="4181" y="835"/>
                </a:lnTo>
                <a:lnTo>
                  <a:pt x="4345" y="929"/>
                </a:lnTo>
                <a:lnTo>
                  <a:pt x="4503" y="1030"/>
                </a:lnTo>
                <a:lnTo>
                  <a:pt x="4656" y="1134"/>
                </a:lnTo>
                <a:lnTo>
                  <a:pt x="4803" y="1245"/>
                </a:lnTo>
                <a:lnTo>
                  <a:pt x="4942" y="1359"/>
                </a:lnTo>
                <a:lnTo>
                  <a:pt x="5075" y="1478"/>
                </a:lnTo>
                <a:lnTo>
                  <a:pt x="5199" y="1601"/>
                </a:lnTo>
                <a:lnTo>
                  <a:pt x="5268" y="1675"/>
                </a:lnTo>
                <a:lnTo>
                  <a:pt x="5328" y="1747"/>
                </a:lnTo>
                <a:lnTo>
                  <a:pt x="5382" y="1816"/>
                </a:lnTo>
                <a:lnTo>
                  <a:pt x="5425" y="1883"/>
                </a:lnTo>
                <a:lnTo>
                  <a:pt x="5462" y="1947"/>
                </a:lnTo>
                <a:lnTo>
                  <a:pt x="5492" y="2007"/>
                </a:lnTo>
                <a:lnTo>
                  <a:pt x="5514" y="2064"/>
                </a:lnTo>
                <a:lnTo>
                  <a:pt x="5528" y="2118"/>
                </a:lnTo>
                <a:lnTo>
                  <a:pt x="5533" y="2169"/>
                </a:lnTo>
                <a:lnTo>
                  <a:pt x="5531" y="2216"/>
                </a:lnTo>
                <a:lnTo>
                  <a:pt x="5523" y="2259"/>
                </a:lnTo>
                <a:lnTo>
                  <a:pt x="5508" y="2300"/>
                </a:lnTo>
                <a:lnTo>
                  <a:pt x="5487" y="2333"/>
                </a:lnTo>
                <a:lnTo>
                  <a:pt x="5466" y="2362"/>
                </a:lnTo>
                <a:lnTo>
                  <a:pt x="5440" y="2384"/>
                </a:lnTo>
                <a:lnTo>
                  <a:pt x="5412" y="2402"/>
                </a:lnTo>
                <a:lnTo>
                  <a:pt x="5382" y="2417"/>
                </a:lnTo>
                <a:lnTo>
                  <a:pt x="5352" y="2429"/>
                </a:lnTo>
                <a:lnTo>
                  <a:pt x="5318" y="2437"/>
                </a:lnTo>
                <a:lnTo>
                  <a:pt x="5284" y="2444"/>
                </a:lnTo>
                <a:lnTo>
                  <a:pt x="5249" y="2449"/>
                </a:lnTo>
                <a:lnTo>
                  <a:pt x="5236" y="2451"/>
                </a:lnTo>
                <a:lnTo>
                  <a:pt x="5211" y="2454"/>
                </a:lnTo>
                <a:lnTo>
                  <a:pt x="5177" y="2458"/>
                </a:lnTo>
                <a:lnTo>
                  <a:pt x="5134" y="2463"/>
                </a:lnTo>
                <a:lnTo>
                  <a:pt x="5080" y="2469"/>
                </a:lnTo>
                <a:lnTo>
                  <a:pt x="5019" y="2476"/>
                </a:lnTo>
                <a:lnTo>
                  <a:pt x="4951" y="2484"/>
                </a:lnTo>
                <a:lnTo>
                  <a:pt x="4875" y="2493"/>
                </a:lnTo>
                <a:lnTo>
                  <a:pt x="4793" y="2503"/>
                </a:lnTo>
                <a:lnTo>
                  <a:pt x="4704" y="2515"/>
                </a:lnTo>
                <a:lnTo>
                  <a:pt x="4610" y="2525"/>
                </a:lnTo>
                <a:lnTo>
                  <a:pt x="4511" y="2537"/>
                </a:lnTo>
                <a:lnTo>
                  <a:pt x="4407" y="2548"/>
                </a:lnTo>
                <a:lnTo>
                  <a:pt x="4302" y="2562"/>
                </a:lnTo>
                <a:lnTo>
                  <a:pt x="4191" y="2575"/>
                </a:lnTo>
                <a:lnTo>
                  <a:pt x="4079" y="2589"/>
                </a:lnTo>
                <a:lnTo>
                  <a:pt x="3847" y="2615"/>
                </a:lnTo>
                <a:lnTo>
                  <a:pt x="3730" y="2629"/>
                </a:lnTo>
                <a:lnTo>
                  <a:pt x="3612" y="2644"/>
                </a:lnTo>
                <a:lnTo>
                  <a:pt x="3378" y="2671"/>
                </a:lnTo>
                <a:lnTo>
                  <a:pt x="3262" y="2684"/>
                </a:lnTo>
                <a:lnTo>
                  <a:pt x="3150" y="2698"/>
                </a:lnTo>
                <a:lnTo>
                  <a:pt x="3039" y="2711"/>
                </a:lnTo>
                <a:lnTo>
                  <a:pt x="2930" y="2725"/>
                </a:lnTo>
                <a:lnTo>
                  <a:pt x="2826" y="2736"/>
                </a:lnTo>
                <a:lnTo>
                  <a:pt x="2727" y="2748"/>
                </a:lnTo>
                <a:lnTo>
                  <a:pt x="2631" y="2760"/>
                </a:lnTo>
                <a:lnTo>
                  <a:pt x="2541" y="2770"/>
                </a:lnTo>
                <a:lnTo>
                  <a:pt x="2457" y="2780"/>
                </a:lnTo>
                <a:lnTo>
                  <a:pt x="2380" y="2789"/>
                </a:lnTo>
                <a:lnTo>
                  <a:pt x="2308" y="2797"/>
                </a:lnTo>
                <a:lnTo>
                  <a:pt x="2246" y="2805"/>
                </a:lnTo>
                <a:lnTo>
                  <a:pt x="2190" y="2812"/>
                </a:lnTo>
                <a:lnTo>
                  <a:pt x="2145" y="2817"/>
                </a:lnTo>
                <a:lnTo>
                  <a:pt x="2106" y="2822"/>
                </a:lnTo>
                <a:lnTo>
                  <a:pt x="2080" y="2824"/>
                </a:lnTo>
                <a:lnTo>
                  <a:pt x="2063" y="2827"/>
                </a:lnTo>
                <a:lnTo>
                  <a:pt x="2058" y="2827"/>
                </a:lnTo>
                <a:lnTo>
                  <a:pt x="2059" y="2822"/>
                </a:lnTo>
                <a:lnTo>
                  <a:pt x="2063" y="2807"/>
                </a:lnTo>
                <a:lnTo>
                  <a:pt x="2070" y="2783"/>
                </a:lnTo>
                <a:lnTo>
                  <a:pt x="2078" y="2750"/>
                </a:lnTo>
                <a:lnTo>
                  <a:pt x="2088" y="2711"/>
                </a:lnTo>
                <a:lnTo>
                  <a:pt x="2101" y="2663"/>
                </a:lnTo>
                <a:lnTo>
                  <a:pt x="2115" y="2609"/>
                </a:lnTo>
                <a:lnTo>
                  <a:pt x="2132" y="2550"/>
                </a:lnTo>
                <a:lnTo>
                  <a:pt x="2148" y="2486"/>
                </a:lnTo>
                <a:lnTo>
                  <a:pt x="2167" y="2417"/>
                </a:lnTo>
                <a:lnTo>
                  <a:pt x="2185" y="2343"/>
                </a:lnTo>
                <a:lnTo>
                  <a:pt x="2205" y="2268"/>
                </a:lnTo>
                <a:lnTo>
                  <a:pt x="2225" y="2190"/>
                </a:lnTo>
                <a:lnTo>
                  <a:pt x="2247" y="2110"/>
                </a:lnTo>
                <a:lnTo>
                  <a:pt x="2267" y="2029"/>
                </a:lnTo>
                <a:lnTo>
                  <a:pt x="2311" y="1868"/>
                </a:lnTo>
                <a:lnTo>
                  <a:pt x="2331" y="1787"/>
                </a:lnTo>
                <a:lnTo>
                  <a:pt x="2353" y="1710"/>
                </a:lnTo>
                <a:lnTo>
                  <a:pt x="2373" y="1634"/>
                </a:lnTo>
                <a:lnTo>
                  <a:pt x="2392" y="1560"/>
                </a:lnTo>
                <a:lnTo>
                  <a:pt x="2410" y="1492"/>
                </a:lnTo>
                <a:lnTo>
                  <a:pt x="2427" y="1426"/>
                </a:lnTo>
                <a:lnTo>
                  <a:pt x="2444" y="1367"/>
                </a:lnTo>
                <a:lnTo>
                  <a:pt x="2457" y="1312"/>
                </a:lnTo>
                <a:lnTo>
                  <a:pt x="2469" y="1265"/>
                </a:lnTo>
                <a:lnTo>
                  <a:pt x="2480" y="1224"/>
                </a:lnTo>
                <a:lnTo>
                  <a:pt x="2489" y="1191"/>
                </a:lnTo>
                <a:lnTo>
                  <a:pt x="2511" y="1100"/>
                </a:lnTo>
                <a:lnTo>
                  <a:pt x="2527" y="1016"/>
                </a:lnTo>
                <a:lnTo>
                  <a:pt x="2541" y="937"/>
                </a:lnTo>
                <a:lnTo>
                  <a:pt x="2547" y="863"/>
                </a:lnTo>
                <a:lnTo>
                  <a:pt x="2547" y="796"/>
                </a:lnTo>
                <a:lnTo>
                  <a:pt x="2542" y="732"/>
                </a:lnTo>
                <a:lnTo>
                  <a:pt x="2532" y="675"/>
                </a:lnTo>
                <a:lnTo>
                  <a:pt x="2514" y="621"/>
                </a:lnTo>
                <a:lnTo>
                  <a:pt x="2489" y="573"/>
                </a:lnTo>
                <a:lnTo>
                  <a:pt x="2455" y="529"/>
                </a:lnTo>
                <a:lnTo>
                  <a:pt x="2415" y="489"/>
                </a:lnTo>
                <a:lnTo>
                  <a:pt x="2366" y="452"/>
                </a:lnTo>
                <a:lnTo>
                  <a:pt x="2309" y="418"/>
                </a:lnTo>
                <a:lnTo>
                  <a:pt x="2244" y="389"/>
                </a:lnTo>
                <a:lnTo>
                  <a:pt x="2184" y="368"/>
                </a:lnTo>
                <a:lnTo>
                  <a:pt x="2111" y="346"/>
                </a:lnTo>
                <a:lnTo>
                  <a:pt x="2028" y="324"/>
                </a:lnTo>
                <a:lnTo>
                  <a:pt x="1935" y="302"/>
                </a:lnTo>
                <a:lnTo>
                  <a:pt x="1835" y="282"/>
                </a:lnTo>
                <a:lnTo>
                  <a:pt x="1727" y="262"/>
                </a:lnTo>
                <a:lnTo>
                  <a:pt x="1615" y="242"/>
                </a:lnTo>
                <a:lnTo>
                  <a:pt x="1498" y="223"/>
                </a:lnTo>
                <a:lnTo>
                  <a:pt x="1377" y="206"/>
                </a:lnTo>
                <a:lnTo>
                  <a:pt x="1254" y="191"/>
                </a:lnTo>
                <a:lnTo>
                  <a:pt x="1130" y="178"/>
                </a:lnTo>
                <a:lnTo>
                  <a:pt x="1008" y="166"/>
                </a:lnTo>
                <a:lnTo>
                  <a:pt x="886" y="156"/>
                </a:lnTo>
                <a:lnTo>
                  <a:pt x="766" y="149"/>
                </a:lnTo>
                <a:lnTo>
                  <a:pt x="652" y="144"/>
                </a:lnTo>
                <a:lnTo>
                  <a:pt x="542" y="143"/>
                </a:lnTo>
                <a:lnTo>
                  <a:pt x="369" y="143"/>
                </a:lnTo>
                <a:lnTo>
                  <a:pt x="292" y="144"/>
                </a:lnTo>
                <a:lnTo>
                  <a:pt x="221" y="146"/>
                </a:lnTo>
                <a:lnTo>
                  <a:pt x="159" y="148"/>
                </a:lnTo>
                <a:lnTo>
                  <a:pt x="106" y="149"/>
                </a:lnTo>
                <a:lnTo>
                  <a:pt x="64" y="149"/>
                </a:lnTo>
                <a:lnTo>
                  <a:pt x="30" y="151"/>
                </a:lnTo>
                <a:lnTo>
                  <a:pt x="13" y="151"/>
                </a:lnTo>
                <a:lnTo>
                  <a:pt x="3" y="149"/>
                </a:lnTo>
                <a:lnTo>
                  <a:pt x="0" y="148"/>
                </a:lnTo>
                <a:lnTo>
                  <a:pt x="2" y="143"/>
                </a:lnTo>
                <a:lnTo>
                  <a:pt x="8" y="136"/>
                </a:lnTo>
                <a:lnTo>
                  <a:pt x="17" y="129"/>
                </a:lnTo>
                <a:lnTo>
                  <a:pt x="29" y="121"/>
                </a:lnTo>
                <a:lnTo>
                  <a:pt x="45" y="107"/>
                </a:lnTo>
                <a:lnTo>
                  <a:pt x="65" y="90"/>
                </a:lnTo>
                <a:lnTo>
                  <a:pt x="87" y="74"/>
                </a:lnTo>
                <a:lnTo>
                  <a:pt x="107" y="57"/>
                </a:lnTo>
                <a:lnTo>
                  <a:pt x="124" y="43"/>
                </a:lnTo>
                <a:lnTo>
                  <a:pt x="136" y="33"/>
                </a:lnTo>
                <a:lnTo>
                  <a:pt x="148" y="25"/>
                </a:lnTo>
                <a:lnTo>
                  <a:pt x="159" y="18"/>
                </a:lnTo>
                <a:lnTo>
                  <a:pt x="173" y="15"/>
                </a:lnTo>
                <a:lnTo>
                  <a:pt x="191" y="11"/>
                </a:lnTo>
                <a:lnTo>
                  <a:pt x="205" y="10"/>
                </a:lnTo>
                <a:lnTo>
                  <a:pt x="228" y="10"/>
                </a:lnTo>
                <a:lnTo>
                  <a:pt x="260" y="8"/>
                </a:lnTo>
                <a:lnTo>
                  <a:pt x="300" y="6"/>
                </a:lnTo>
                <a:lnTo>
                  <a:pt x="347" y="5"/>
                </a:lnTo>
                <a:lnTo>
                  <a:pt x="401" y="3"/>
                </a:lnTo>
                <a:lnTo>
                  <a:pt x="458" y="1"/>
                </a:lnTo>
                <a:lnTo>
                  <a:pt x="518" y="1"/>
                </a:lnTo>
                <a:lnTo>
                  <a:pt x="579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27" name="Freeform 6"/>
          <p:cNvSpPr>
            <a:spLocks noChangeAspect="1"/>
          </p:cNvSpPr>
          <p:nvPr/>
        </p:nvSpPr>
        <p:spPr bwMode="auto">
          <a:xfrm>
            <a:off x="-524667" y="5741336"/>
            <a:ext cx="1851608" cy="946050"/>
          </a:xfrm>
          <a:custGeom>
            <a:avLst/>
            <a:gdLst/>
            <a:ahLst/>
            <a:cxnLst>
              <a:cxn ang="0">
                <a:pos x="763" y="1"/>
              </a:cxn>
              <a:cxn ang="0">
                <a:pos x="1052" y="17"/>
              </a:cxn>
              <a:cxn ang="0">
                <a:pos x="1541" y="60"/>
              </a:cxn>
              <a:cxn ang="0">
                <a:pos x="1976" y="119"/>
              </a:cxn>
              <a:cxn ang="0">
                <a:pos x="2381" y="195"/>
              </a:cxn>
              <a:cxn ang="0">
                <a:pos x="2784" y="285"/>
              </a:cxn>
              <a:cxn ang="0">
                <a:pos x="3316" y="443"/>
              </a:cxn>
              <a:cxn ang="0">
                <a:pos x="3842" y="660"/>
              </a:cxn>
              <a:cxn ang="0">
                <a:pos x="4345" y="929"/>
              </a:cxn>
              <a:cxn ang="0">
                <a:pos x="4803" y="1245"/>
              </a:cxn>
              <a:cxn ang="0">
                <a:pos x="5199" y="1601"/>
              </a:cxn>
              <a:cxn ang="0">
                <a:pos x="5382" y="1816"/>
              </a:cxn>
              <a:cxn ang="0">
                <a:pos x="5492" y="2007"/>
              </a:cxn>
              <a:cxn ang="0">
                <a:pos x="5533" y="2169"/>
              </a:cxn>
              <a:cxn ang="0">
                <a:pos x="5508" y="2300"/>
              </a:cxn>
              <a:cxn ang="0">
                <a:pos x="5440" y="2384"/>
              </a:cxn>
              <a:cxn ang="0">
                <a:pos x="5352" y="2429"/>
              </a:cxn>
              <a:cxn ang="0">
                <a:pos x="5249" y="2449"/>
              </a:cxn>
              <a:cxn ang="0">
                <a:pos x="5177" y="2458"/>
              </a:cxn>
              <a:cxn ang="0">
                <a:pos x="5019" y="2476"/>
              </a:cxn>
              <a:cxn ang="0">
                <a:pos x="4793" y="2503"/>
              </a:cxn>
              <a:cxn ang="0">
                <a:pos x="4511" y="2537"/>
              </a:cxn>
              <a:cxn ang="0">
                <a:pos x="4191" y="2575"/>
              </a:cxn>
              <a:cxn ang="0">
                <a:pos x="3730" y="2629"/>
              </a:cxn>
              <a:cxn ang="0">
                <a:pos x="3262" y="2684"/>
              </a:cxn>
              <a:cxn ang="0">
                <a:pos x="2930" y="2725"/>
              </a:cxn>
              <a:cxn ang="0">
                <a:pos x="2631" y="2760"/>
              </a:cxn>
              <a:cxn ang="0">
                <a:pos x="2380" y="2789"/>
              </a:cxn>
              <a:cxn ang="0">
                <a:pos x="2190" y="2812"/>
              </a:cxn>
              <a:cxn ang="0">
                <a:pos x="2080" y="2824"/>
              </a:cxn>
              <a:cxn ang="0">
                <a:pos x="2059" y="2822"/>
              </a:cxn>
              <a:cxn ang="0">
                <a:pos x="2078" y="2750"/>
              </a:cxn>
              <a:cxn ang="0">
                <a:pos x="2115" y="2609"/>
              </a:cxn>
              <a:cxn ang="0">
                <a:pos x="2167" y="2417"/>
              </a:cxn>
              <a:cxn ang="0">
                <a:pos x="2225" y="2190"/>
              </a:cxn>
              <a:cxn ang="0">
                <a:pos x="2311" y="1868"/>
              </a:cxn>
              <a:cxn ang="0">
                <a:pos x="2373" y="1634"/>
              </a:cxn>
              <a:cxn ang="0">
                <a:pos x="2427" y="1426"/>
              </a:cxn>
              <a:cxn ang="0">
                <a:pos x="2469" y="1265"/>
              </a:cxn>
              <a:cxn ang="0">
                <a:pos x="2511" y="1100"/>
              </a:cxn>
              <a:cxn ang="0">
                <a:pos x="2547" y="863"/>
              </a:cxn>
              <a:cxn ang="0">
                <a:pos x="2532" y="675"/>
              </a:cxn>
              <a:cxn ang="0">
                <a:pos x="2455" y="529"/>
              </a:cxn>
              <a:cxn ang="0">
                <a:pos x="2309" y="418"/>
              </a:cxn>
              <a:cxn ang="0">
                <a:pos x="2111" y="346"/>
              </a:cxn>
              <a:cxn ang="0">
                <a:pos x="1835" y="282"/>
              </a:cxn>
              <a:cxn ang="0">
                <a:pos x="1498" y="223"/>
              </a:cxn>
              <a:cxn ang="0">
                <a:pos x="1130" y="178"/>
              </a:cxn>
              <a:cxn ang="0">
                <a:pos x="766" y="149"/>
              </a:cxn>
              <a:cxn ang="0">
                <a:pos x="369" y="143"/>
              </a:cxn>
              <a:cxn ang="0">
                <a:pos x="159" y="148"/>
              </a:cxn>
              <a:cxn ang="0">
                <a:pos x="30" y="151"/>
              </a:cxn>
              <a:cxn ang="0">
                <a:pos x="0" y="148"/>
              </a:cxn>
              <a:cxn ang="0">
                <a:pos x="17" y="129"/>
              </a:cxn>
              <a:cxn ang="0">
                <a:pos x="65" y="90"/>
              </a:cxn>
              <a:cxn ang="0">
                <a:pos x="124" y="43"/>
              </a:cxn>
              <a:cxn ang="0">
                <a:pos x="159" y="18"/>
              </a:cxn>
              <a:cxn ang="0">
                <a:pos x="205" y="10"/>
              </a:cxn>
              <a:cxn ang="0">
                <a:pos x="300" y="6"/>
              </a:cxn>
              <a:cxn ang="0">
                <a:pos x="458" y="1"/>
              </a:cxn>
            </a:cxnLst>
            <a:rect l="0" t="0" r="r" b="b"/>
            <a:pathLst>
              <a:path w="5533" h="2827">
                <a:moveTo>
                  <a:pt x="579" y="0"/>
                </a:moveTo>
                <a:lnTo>
                  <a:pt x="703" y="0"/>
                </a:lnTo>
                <a:lnTo>
                  <a:pt x="763" y="1"/>
                </a:lnTo>
                <a:lnTo>
                  <a:pt x="820" y="3"/>
                </a:lnTo>
                <a:lnTo>
                  <a:pt x="872" y="5"/>
                </a:lnTo>
                <a:lnTo>
                  <a:pt x="1052" y="17"/>
                </a:lnTo>
                <a:lnTo>
                  <a:pt x="1223" y="28"/>
                </a:lnTo>
                <a:lnTo>
                  <a:pt x="1385" y="43"/>
                </a:lnTo>
                <a:lnTo>
                  <a:pt x="1541" y="60"/>
                </a:lnTo>
                <a:lnTo>
                  <a:pt x="1691" y="79"/>
                </a:lnTo>
                <a:lnTo>
                  <a:pt x="1835" y="97"/>
                </a:lnTo>
                <a:lnTo>
                  <a:pt x="1976" y="119"/>
                </a:lnTo>
                <a:lnTo>
                  <a:pt x="2113" y="143"/>
                </a:lnTo>
                <a:lnTo>
                  <a:pt x="2249" y="168"/>
                </a:lnTo>
                <a:lnTo>
                  <a:pt x="2381" y="195"/>
                </a:lnTo>
                <a:lnTo>
                  <a:pt x="2516" y="223"/>
                </a:lnTo>
                <a:lnTo>
                  <a:pt x="2650" y="253"/>
                </a:lnTo>
                <a:lnTo>
                  <a:pt x="2784" y="285"/>
                </a:lnTo>
                <a:lnTo>
                  <a:pt x="2960" y="331"/>
                </a:lnTo>
                <a:lnTo>
                  <a:pt x="3138" y="384"/>
                </a:lnTo>
                <a:lnTo>
                  <a:pt x="3316" y="443"/>
                </a:lnTo>
                <a:lnTo>
                  <a:pt x="3493" y="510"/>
                </a:lnTo>
                <a:lnTo>
                  <a:pt x="3669" y="583"/>
                </a:lnTo>
                <a:lnTo>
                  <a:pt x="3842" y="660"/>
                </a:lnTo>
                <a:lnTo>
                  <a:pt x="4013" y="744"/>
                </a:lnTo>
                <a:lnTo>
                  <a:pt x="4181" y="835"/>
                </a:lnTo>
                <a:lnTo>
                  <a:pt x="4345" y="929"/>
                </a:lnTo>
                <a:lnTo>
                  <a:pt x="4503" y="1030"/>
                </a:lnTo>
                <a:lnTo>
                  <a:pt x="4656" y="1134"/>
                </a:lnTo>
                <a:lnTo>
                  <a:pt x="4803" y="1245"/>
                </a:lnTo>
                <a:lnTo>
                  <a:pt x="4942" y="1359"/>
                </a:lnTo>
                <a:lnTo>
                  <a:pt x="5075" y="1478"/>
                </a:lnTo>
                <a:lnTo>
                  <a:pt x="5199" y="1601"/>
                </a:lnTo>
                <a:lnTo>
                  <a:pt x="5268" y="1675"/>
                </a:lnTo>
                <a:lnTo>
                  <a:pt x="5328" y="1747"/>
                </a:lnTo>
                <a:lnTo>
                  <a:pt x="5382" y="1816"/>
                </a:lnTo>
                <a:lnTo>
                  <a:pt x="5425" y="1883"/>
                </a:lnTo>
                <a:lnTo>
                  <a:pt x="5462" y="1947"/>
                </a:lnTo>
                <a:lnTo>
                  <a:pt x="5492" y="2007"/>
                </a:lnTo>
                <a:lnTo>
                  <a:pt x="5514" y="2064"/>
                </a:lnTo>
                <a:lnTo>
                  <a:pt x="5528" y="2118"/>
                </a:lnTo>
                <a:lnTo>
                  <a:pt x="5533" y="2169"/>
                </a:lnTo>
                <a:lnTo>
                  <a:pt x="5531" y="2216"/>
                </a:lnTo>
                <a:lnTo>
                  <a:pt x="5523" y="2259"/>
                </a:lnTo>
                <a:lnTo>
                  <a:pt x="5508" y="2300"/>
                </a:lnTo>
                <a:lnTo>
                  <a:pt x="5487" y="2333"/>
                </a:lnTo>
                <a:lnTo>
                  <a:pt x="5466" y="2362"/>
                </a:lnTo>
                <a:lnTo>
                  <a:pt x="5440" y="2384"/>
                </a:lnTo>
                <a:lnTo>
                  <a:pt x="5412" y="2402"/>
                </a:lnTo>
                <a:lnTo>
                  <a:pt x="5382" y="2417"/>
                </a:lnTo>
                <a:lnTo>
                  <a:pt x="5352" y="2429"/>
                </a:lnTo>
                <a:lnTo>
                  <a:pt x="5318" y="2437"/>
                </a:lnTo>
                <a:lnTo>
                  <a:pt x="5284" y="2444"/>
                </a:lnTo>
                <a:lnTo>
                  <a:pt x="5249" y="2449"/>
                </a:lnTo>
                <a:lnTo>
                  <a:pt x="5236" y="2451"/>
                </a:lnTo>
                <a:lnTo>
                  <a:pt x="5211" y="2454"/>
                </a:lnTo>
                <a:lnTo>
                  <a:pt x="5177" y="2458"/>
                </a:lnTo>
                <a:lnTo>
                  <a:pt x="5134" y="2463"/>
                </a:lnTo>
                <a:lnTo>
                  <a:pt x="5080" y="2469"/>
                </a:lnTo>
                <a:lnTo>
                  <a:pt x="5019" y="2476"/>
                </a:lnTo>
                <a:lnTo>
                  <a:pt x="4951" y="2484"/>
                </a:lnTo>
                <a:lnTo>
                  <a:pt x="4875" y="2493"/>
                </a:lnTo>
                <a:lnTo>
                  <a:pt x="4793" y="2503"/>
                </a:lnTo>
                <a:lnTo>
                  <a:pt x="4704" y="2515"/>
                </a:lnTo>
                <a:lnTo>
                  <a:pt x="4610" y="2525"/>
                </a:lnTo>
                <a:lnTo>
                  <a:pt x="4511" y="2537"/>
                </a:lnTo>
                <a:lnTo>
                  <a:pt x="4407" y="2548"/>
                </a:lnTo>
                <a:lnTo>
                  <a:pt x="4302" y="2562"/>
                </a:lnTo>
                <a:lnTo>
                  <a:pt x="4191" y="2575"/>
                </a:lnTo>
                <a:lnTo>
                  <a:pt x="4079" y="2589"/>
                </a:lnTo>
                <a:lnTo>
                  <a:pt x="3847" y="2615"/>
                </a:lnTo>
                <a:lnTo>
                  <a:pt x="3730" y="2629"/>
                </a:lnTo>
                <a:lnTo>
                  <a:pt x="3612" y="2644"/>
                </a:lnTo>
                <a:lnTo>
                  <a:pt x="3378" y="2671"/>
                </a:lnTo>
                <a:lnTo>
                  <a:pt x="3262" y="2684"/>
                </a:lnTo>
                <a:lnTo>
                  <a:pt x="3150" y="2698"/>
                </a:lnTo>
                <a:lnTo>
                  <a:pt x="3039" y="2711"/>
                </a:lnTo>
                <a:lnTo>
                  <a:pt x="2930" y="2725"/>
                </a:lnTo>
                <a:lnTo>
                  <a:pt x="2826" y="2736"/>
                </a:lnTo>
                <a:lnTo>
                  <a:pt x="2727" y="2748"/>
                </a:lnTo>
                <a:lnTo>
                  <a:pt x="2631" y="2760"/>
                </a:lnTo>
                <a:lnTo>
                  <a:pt x="2541" y="2770"/>
                </a:lnTo>
                <a:lnTo>
                  <a:pt x="2457" y="2780"/>
                </a:lnTo>
                <a:lnTo>
                  <a:pt x="2380" y="2789"/>
                </a:lnTo>
                <a:lnTo>
                  <a:pt x="2308" y="2797"/>
                </a:lnTo>
                <a:lnTo>
                  <a:pt x="2246" y="2805"/>
                </a:lnTo>
                <a:lnTo>
                  <a:pt x="2190" y="2812"/>
                </a:lnTo>
                <a:lnTo>
                  <a:pt x="2145" y="2817"/>
                </a:lnTo>
                <a:lnTo>
                  <a:pt x="2106" y="2822"/>
                </a:lnTo>
                <a:lnTo>
                  <a:pt x="2080" y="2824"/>
                </a:lnTo>
                <a:lnTo>
                  <a:pt x="2063" y="2827"/>
                </a:lnTo>
                <a:lnTo>
                  <a:pt x="2058" y="2827"/>
                </a:lnTo>
                <a:lnTo>
                  <a:pt x="2059" y="2822"/>
                </a:lnTo>
                <a:lnTo>
                  <a:pt x="2063" y="2807"/>
                </a:lnTo>
                <a:lnTo>
                  <a:pt x="2070" y="2783"/>
                </a:lnTo>
                <a:lnTo>
                  <a:pt x="2078" y="2750"/>
                </a:lnTo>
                <a:lnTo>
                  <a:pt x="2088" y="2711"/>
                </a:lnTo>
                <a:lnTo>
                  <a:pt x="2101" y="2663"/>
                </a:lnTo>
                <a:lnTo>
                  <a:pt x="2115" y="2609"/>
                </a:lnTo>
                <a:lnTo>
                  <a:pt x="2132" y="2550"/>
                </a:lnTo>
                <a:lnTo>
                  <a:pt x="2148" y="2486"/>
                </a:lnTo>
                <a:lnTo>
                  <a:pt x="2167" y="2417"/>
                </a:lnTo>
                <a:lnTo>
                  <a:pt x="2185" y="2343"/>
                </a:lnTo>
                <a:lnTo>
                  <a:pt x="2205" y="2268"/>
                </a:lnTo>
                <a:lnTo>
                  <a:pt x="2225" y="2190"/>
                </a:lnTo>
                <a:lnTo>
                  <a:pt x="2247" y="2110"/>
                </a:lnTo>
                <a:lnTo>
                  <a:pt x="2267" y="2029"/>
                </a:lnTo>
                <a:lnTo>
                  <a:pt x="2311" y="1868"/>
                </a:lnTo>
                <a:lnTo>
                  <a:pt x="2331" y="1787"/>
                </a:lnTo>
                <a:lnTo>
                  <a:pt x="2353" y="1710"/>
                </a:lnTo>
                <a:lnTo>
                  <a:pt x="2373" y="1634"/>
                </a:lnTo>
                <a:lnTo>
                  <a:pt x="2392" y="1560"/>
                </a:lnTo>
                <a:lnTo>
                  <a:pt x="2410" y="1492"/>
                </a:lnTo>
                <a:lnTo>
                  <a:pt x="2427" y="1426"/>
                </a:lnTo>
                <a:lnTo>
                  <a:pt x="2444" y="1367"/>
                </a:lnTo>
                <a:lnTo>
                  <a:pt x="2457" y="1312"/>
                </a:lnTo>
                <a:lnTo>
                  <a:pt x="2469" y="1265"/>
                </a:lnTo>
                <a:lnTo>
                  <a:pt x="2480" y="1224"/>
                </a:lnTo>
                <a:lnTo>
                  <a:pt x="2489" y="1191"/>
                </a:lnTo>
                <a:lnTo>
                  <a:pt x="2511" y="1100"/>
                </a:lnTo>
                <a:lnTo>
                  <a:pt x="2527" y="1016"/>
                </a:lnTo>
                <a:lnTo>
                  <a:pt x="2541" y="937"/>
                </a:lnTo>
                <a:lnTo>
                  <a:pt x="2547" y="863"/>
                </a:lnTo>
                <a:lnTo>
                  <a:pt x="2547" y="796"/>
                </a:lnTo>
                <a:lnTo>
                  <a:pt x="2542" y="732"/>
                </a:lnTo>
                <a:lnTo>
                  <a:pt x="2532" y="675"/>
                </a:lnTo>
                <a:lnTo>
                  <a:pt x="2514" y="621"/>
                </a:lnTo>
                <a:lnTo>
                  <a:pt x="2489" y="573"/>
                </a:lnTo>
                <a:lnTo>
                  <a:pt x="2455" y="529"/>
                </a:lnTo>
                <a:lnTo>
                  <a:pt x="2415" y="489"/>
                </a:lnTo>
                <a:lnTo>
                  <a:pt x="2366" y="452"/>
                </a:lnTo>
                <a:lnTo>
                  <a:pt x="2309" y="418"/>
                </a:lnTo>
                <a:lnTo>
                  <a:pt x="2244" y="389"/>
                </a:lnTo>
                <a:lnTo>
                  <a:pt x="2184" y="368"/>
                </a:lnTo>
                <a:lnTo>
                  <a:pt x="2111" y="346"/>
                </a:lnTo>
                <a:lnTo>
                  <a:pt x="2028" y="324"/>
                </a:lnTo>
                <a:lnTo>
                  <a:pt x="1935" y="302"/>
                </a:lnTo>
                <a:lnTo>
                  <a:pt x="1835" y="282"/>
                </a:lnTo>
                <a:lnTo>
                  <a:pt x="1727" y="262"/>
                </a:lnTo>
                <a:lnTo>
                  <a:pt x="1615" y="242"/>
                </a:lnTo>
                <a:lnTo>
                  <a:pt x="1498" y="223"/>
                </a:lnTo>
                <a:lnTo>
                  <a:pt x="1377" y="206"/>
                </a:lnTo>
                <a:lnTo>
                  <a:pt x="1254" y="191"/>
                </a:lnTo>
                <a:lnTo>
                  <a:pt x="1130" y="178"/>
                </a:lnTo>
                <a:lnTo>
                  <a:pt x="1008" y="166"/>
                </a:lnTo>
                <a:lnTo>
                  <a:pt x="886" y="156"/>
                </a:lnTo>
                <a:lnTo>
                  <a:pt x="766" y="149"/>
                </a:lnTo>
                <a:lnTo>
                  <a:pt x="652" y="144"/>
                </a:lnTo>
                <a:lnTo>
                  <a:pt x="542" y="143"/>
                </a:lnTo>
                <a:lnTo>
                  <a:pt x="369" y="143"/>
                </a:lnTo>
                <a:lnTo>
                  <a:pt x="292" y="144"/>
                </a:lnTo>
                <a:lnTo>
                  <a:pt x="221" y="146"/>
                </a:lnTo>
                <a:lnTo>
                  <a:pt x="159" y="148"/>
                </a:lnTo>
                <a:lnTo>
                  <a:pt x="106" y="149"/>
                </a:lnTo>
                <a:lnTo>
                  <a:pt x="64" y="149"/>
                </a:lnTo>
                <a:lnTo>
                  <a:pt x="30" y="151"/>
                </a:lnTo>
                <a:lnTo>
                  <a:pt x="13" y="151"/>
                </a:lnTo>
                <a:lnTo>
                  <a:pt x="3" y="149"/>
                </a:lnTo>
                <a:lnTo>
                  <a:pt x="0" y="148"/>
                </a:lnTo>
                <a:lnTo>
                  <a:pt x="2" y="143"/>
                </a:lnTo>
                <a:lnTo>
                  <a:pt x="8" y="136"/>
                </a:lnTo>
                <a:lnTo>
                  <a:pt x="17" y="129"/>
                </a:lnTo>
                <a:lnTo>
                  <a:pt x="29" y="121"/>
                </a:lnTo>
                <a:lnTo>
                  <a:pt x="45" y="107"/>
                </a:lnTo>
                <a:lnTo>
                  <a:pt x="65" y="90"/>
                </a:lnTo>
                <a:lnTo>
                  <a:pt x="87" y="74"/>
                </a:lnTo>
                <a:lnTo>
                  <a:pt x="107" y="57"/>
                </a:lnTo>
                <a:lnTo>
                  <a:pt x="124" y="43"/>
                </a:lnTo>
                <a:lnTo>
                  <a:pt x="136" y="33"/>
                </a:lnTo>
                <a:lnTo>
                  <a:pt x="148" y="25"/>
                </a:lnTo>
                <a:lnTo>
                  <a:pt x="159" y="18"/>
                </a:lnTo>
                <a:lnTo>
                  <a:pt x="173" y="15"/>
                </a:lnTo>
                <a:lnTo>
                  <a:pt x="191" y="11"/>
                </a:lnTo>
                <a:lnTo>
                  <a:pt x="205" y="10"/>
                </a:lnTo>
                <a:lnTo>
                  <a:pt x="228" y="10"/>
                </a:lnTo>
                <a:lnTo>
                  <a:pt x="260" y="8"/>
                </a:lnTo>
                <a:lnTo>
                  <a:pt x="300" y="6"/>
                </a:lnTo>
                <a:lnTo>
                  <a:pt x="347" y="5"/>
                </a:lnTo>
                <a:lnTo>
                  <a:pt x="401" y="3"/>
                </a:lnTo>
                <a:lnTo>
                  <a:pt x="458" y="1"/>
                </a:lnTo>
                <a:lnTo>
                  <a:pt x="518" y="1"/>
                </a:lnTo>
                <a:lnTo>
                  <a:pt x="579" y="0"/>
                </a:lnTo>
                <a:close/>
              </a:path>
            </a:pathLst>
          </a:custGeom>
          <a:blipFill dpi="0" rotWithShape="1">
            <a:blip r:embed="rId15" cstate="print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30000" sy="30000" flip="none" algn="bl"/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latin typeface="+mn-lt"/>
            </a:endParaRPr>
          </a:p>
        </p:txBody>
      </p:sp>
      <p:sp>
        <p:nvSpPr>
          <p:cNvPr id="28" name="Freeform 6"/>
          <p:cNvSpPr>
            <a:spLocks noChangeAspect="1"/>
          </p:cNvSpPr>
          <p:nvPr/>
        </p:nvSpPr>
        <p:spPr bwMode="auto">
          <a:xfrm>
            <a:off x="-345929" y="5572140"/>
            <a:ext cx="2560475" cy="1308235"/>
          </a:xfrm>
          <a:custGeom>
            <a:avLst/>
            <a:gdLst/>
            <a:ahLst/>
            <a:cxnLst>
              <a:cxn ang="0">
                <a:pos x="763" y="1"/>
              </a:cxn>
              <a:cxn ang="0">
                <a:pos x="1052" y="17"/>
              </a:cxn>
              <a:cxn ang="0">
                <a:pos x="1541" y="60"/>
              </a:cxn>
              <a:cxn ang="0">
                <a:pos x="1976" y="119"/>
              </a:cxn>
              <a:cxn ang="0">
                <a:pos x="2381" y="195"/>
              </a:cxn>
              <a:cxn ang="0">
                <a:pos x="2784" y="285"/>
              </a:cxn>
              <a:cxn ang="0">
                <a:pos x="3316" y="443"/>
              </a:cxn>
              <a:cxn ang="0">
                <a:pos x="3842" y="660"/>
              </a:cxn>
              <a:cxn ang="0">
                <a:pos x="4345" y="929"/>
              </a:cxn>
              <a:cxn ang="0">
                <a:pos x="4803" y="1245"/>
              </a:cxn>
              <a:cxn ang="0">
                <a:pos x="5199" y="1601"/>
              </a:cxn>
              <a:cxn ang="0">
                <a:pos x="5382" y="1816"/>
              </a:cxn>
              <a:cxn ang="0">
                <a:pos x="5492" y="2007"/>
              </a:cxn>
              <a:cxn ang="0">
                <a:pos x="5533" y="2169"/>
              </a:cxn>
              <a:cxn ang="0">
                <a:pos x="5508" y="2300"/>
              </a:cxn>
              <a:cxn ang="0">
                <a:pos x="5440" y="2384"/>
              </a:cxn>
              <a:cxn ang="0">
                <a:pos x="5352" y="2429"/>
              </a:cxn>
              <a:cxn ang="0">
                <a:pos x="5249" y="2449"/>
              </a:cxn>
              <a:cxn ang="0">
                <a:pos x="5177" y="2458"/>
              </a:cxn>
              <a:cxn ang="0">
                <a:pos x="5019" y="2476"/>
              </a:cxn>
              <a:cxn ang="0">
                <a:pos x="4793" y="2503"/>
              </a:cxn>
              <a:cxn ang="0">
                <a:pos x="4511" y="2537"/>
              </a:cxn>
              <a:cxn ang="0">
                <a:pos x="4191" y="2575"/>
              </a:cxn>
              <a:cxn ang="0">
                <a:pos x="3730" y="2629"/>
              </a:cxn>
              <a:cxn ang="0">
                <a:pos x="3262" y="2684"/>
              </a:cxn>
              <a:cxn ang="0">
                <a:pos x="2930" y="2725"/>
              </a:cxn>
              <a:cxn ang="0">
                <a:pos x="2631" y="2760"/>
              </a:cxn>
              <a:cxn ang="0">
                <a:pos x="2380" y="2789"/>
              </a:cxn>
              <a:cxn ang="0">
                <a:pos x="2190" y="2812"/>
              </a:cxn>
              <a:cxn ang="0">
                <a:pos x="2080" y="2824"/>
              </a:cxn>
              <a:cxn ang="0">
                <a:pos x="2059" y="2822"/>
              </a:cxn>
              <a:cxn ang="0">
                <a:pos x="2078" y="2750"/>
              </a:cxn>
              <a:cxn ang="0">
                <a:pos x="2115" y="2609"/>
              </a:cxn>
              <a:cxn ang="0">
                <a:pos x="2167" y="2417"/>
              </a:cxn>
              <a:cxn ang="0">
                <a:pos x="2225" y="2190"/>
              </a:cxn>
              <a:cxn ang="0">
                <a:pos x="2311" y="1868"/>
              </a:cxn>
              <a:cxn ang="0">
                <a:pos x="2373" y="1634"/>
              </a:cxn>
              <a:cxn ang="0">
                <a:pos x="2427" y="1426"/>
              </a:cxn>
              <a:cxn ang="0">
                <a:pos x="2469" y="1265"/>
              </a:cxn>
              <a:cxn ang="0">
                <a:pos x="2511" y="1100"/>
              </a:cxn>
              <a:cxn ang="0">
                <a:pos x="2547" y="863"/>
              </a:cxn>
              <a:cxn ang="0">
                <a:pos x="2532" y="675"/>
              </a:cxn>
              <a:cxn ang="0">
                <a:pos x="2455" y="529"/>
              </a:cxn>
              <a:cxn ang="0">
                <a:pos x="2309" y="418"/>
              </a:cxn>
              <a:cxn ang="0">
                <a:pos x="2111" y="346"/>
              </a:cxn>
              <a:cxn ang="0">
                <a:pos x="1835" y="282"/>
              </a:cxn>
              <a:cxn ang="0">
                <a:pos x="1498" y="223"/>
              </a:cxn>
              <a:cxn ang="0">
                <a:pos x="1130" y="178"/>
              </a:cxn>
              <a:cxn ang="0">
                <a:pos x="766" y="149"/>
              </a:cxn>
              <a:cxn ang="0">
                <a:pos x="369" y="143"/>
              </a:cxn>
              <a:cxn ang="0">
                <a:pos x="159" y="148"/>
              </a:cxn>
              <a:cxn ang="0">
                <a:pos x="30" y="151"/>
              </a:cxn>
              <a:cxn ang="0">
                <a:pos x="0" y="148"/>
              </a:cxn>
              <a:cxn ang="0">
                <a:pos x="17" y="129"/>
              </a:cxn>
              <a:cxn ang="0">
                <a:pos x="65" y="90"/>
              </a:cxn>
              <a:cxn ang="0">
                <a:pos x="124" y="43"/>
              </a:cxn>
              <a:cxn ang="0">
                <a:pos x="159" y="18"/>
              </a:cxn>
              <a:cxn ang="0">
                <a:pos x="205" y="10"/>
              </a:cxn>
              <a:cxn ang="0">
                <a:pos x="300" y="6"/>
              </a:cxn>
              <a:cxn ang="0">
                <a:pos x="458" y="1"/>
              </a:cxn>
            </a:cxnLst>
            <a:rect l="0" t="0" r="r" b="b"/>
            <a:pathLst>
              <a:path w="5533" h="2827">
                <a:moveTo>
                  <a:pt x="579" y="0"/>
                </a:moveTo>
                <a:lnTo>
                  <a:pt x="703" y="0"/>
                </a:lnTo>
                <a:lnTo>
                  <a:pt x="763" y="1"/>
                </a:lnTo>
                <a:lnTo>
                  <a:pt x="820" y="3"/>
                </a:lnTo>
                <a:lnTo>
                  <a:pt x="872" y="5"/>
                </a:lnTo>
                <a:lnTo>
                  <a:pt x="1052" y="17"/>
                </a:lnTo>
                <a:lnTo>
                  <a:pt x="1223" y="28"/>
                </a:lnTo>
                <a:lnTo>
                  <a:pt x="1385" y="43"/>
                </a:lnTo>
                <a:lnTo>
                  <a:pt x="1541" y="60"/>
                </a:lnTo>
                <a:lnTo>
                  <a:pt x="1691" y="79"/>
                </a:lnTo>
                <a:lnTo>
                  <a:pt x="1835" y="97"/>
                </a:lnTo>
                <a:lnTo>
                  <a:pt x="1976" y="119"/>
                </a:lnTo>
                <a:lnTo>
                  <a:pt x="2113" y="143"/>
                </a:lnTo>
                <a:lnTo>
                  <a:pt x="2249" y="168"/>
                </a:lnTo>
                <a:lnTo>
                  <a:pt x="2381" y="195"/>
                </a:lnTo>
                <a:lnTo>
                  <a:pt x="2516" y="223"/>
                </a:lnTo>
                <a:lnTo>
                  <a:pt x="2650" y="253"/>
                </a:lnTo>
                <a:lnTo>
                  <a:pt x="2784" y="285"/>
                </a:lnTo>
                <a:lnTo>
                  <a:pt x="2960" y="331"/>
                </a:lnTo>
                <a:lnTo>
                  <a:pt x="3138" y="384"/>
                </a:lnTo>
                <a:lnTo>
                  <a:pt x="3316" y="443"/>
                </a:lnTo>
                <a:lnTo>
                  <a:pt x="3493" y="510"/>
                </a:lnTo>
                <a:lnTo>
                  <a:pt x="3669" y="583"/>
                </a:lnTo>
                <a:lnTo>
                  <a:pt x="3842" y="660"/>
                </a:lnTo>
                <a:lnTo>
                  <a:pt x="4013" y="744"/>
                </a:lnTo>
                <a:lnTo>
                  <a:pt x="4181" y="835"/>
                </a:lnTo>
                <a:lnTo>
                  <a:pt x="4345" y="929"/>
                </a:lnTo>
                <a:lnTo>
                  <a:pt x="4503" y="1030"/>
                </a:lnTo>
                <a:lnTo>
                  <a:pt x="4656" y="1134"/>
                </a:lnTo>
                <a:lnTo>
                  <a:pt x="4803" y="1245"/>
                </a:lnTo>
                <a:lnTo>
                  <a:pt x="4942" y="1359"/>
                </a:lnTo>
                <a:lnTo>
                  <a:pt x="5075" y="1478"/>
                </a:lnTo>
                <a:lnTo>
                  <a:pt x="5199" y="1601"/>
                </a:lnTo>
                <a:lnTo>
                  <a:pt x="5268" y="1675"/>
                </a:lnTo>
                <a:lnTo>
                  <a:pt x="5328" y="1747"/>
                </a:lnTo>
                <a:lnTo>
                  <a:pt x="5382" y="1816"/>
                </a:lnTo>
                <a:lnTo>
                  <a:pt x="5425" y="1883"/>
                </a:lnTo>
                <a:lnTo>
                  <a:pt x="5462" y="1947"/>
                </a:lnTo>
                <a:lnTo>
                  <a:pt x="5492" y="2007"/>
                </a:lnTo>
                <a:lnTo>
                  <a:pt x="5514" y="2064"/>
                </a:lnTo>
                <a:lnTo>
                  <a:pt x="5528" y="2118"/>
                </a:lnTo>
                <a:lnTo>
                  <a:pt x="5533" y="2169"/>
                </a:lnTo>
                <a:lnTo>
                  <a:pt x="5531" y="2216"/>
                </a:lnTo>
                <a:lnTo>
                  <a:pt x="5523" y="2259"/>
                </a:lnTo>
                <a:lnTo>
                  <a:pt x="5508" y="2300"/>
                </a:lnTo>
                <a:lnTo>
                  <a:pt x="5487" y="2333"/>
                </a:lnTo>
                <a:lnTo>
                  <a:pt x="5466" y="2362"/>
                </a:lnTo>
                <a:lnTo>
                  <a:pt x="5440" y="2384"/>
                </a:lnTo>
                <a:lnTo>
                  <a:pt x="5412" y="2402"/>
                </a:lnTo>
                <a:lnTo>
                  <a:pt x="5382" y="2417"/>
                </a:lnTo>
                <a:lnTo>
                  <a:pt x="5352" y="2429"/>
                </a:lnTo>
                <a:lnTo>
                  <a:pt x="5318" y="2437"/>
                </a:lnTo>
                <a:lnTo>
                  <a:pt x="5284" y="2444"/>
                </a:lnTo>
                <a:lnTo>
                  <a:pt x="5249" y="2449"/>
                </a:lnTo>
                <a:lnTo>
                  <a:pt x="5236" y="2451"/>
                </a:lnTo>
                <a:lnTo>
                  <a:pt x="5211" y="2454"/>
                </a:lnTo>
                <a:lnTo>
                  <a:pt x="5177" y="2458"/>
                </a:lnTo>
                <a:lnTo>
                  <a:pt x="5134" y="2463"/>
                </a:lnTo>
                <a:lnTo>
                  <a:pt x="5080" y="2469"/>
                </a:lnTo>
                <a:lnTo>
                  <a:pt x="5019" y="2476"/>
                </a:lnTo>
                <a:lnTo>
                  <a:pt x="4951" y="2484"/>
                </a:lnTo>
                <a:lnTo>
                  <a:pt x="4875" y="2493"/>
                </a:lnTo>
                <a:lnTo>
                  <a:pt x="4793" y="2503"/>
                </a:lnTo>
                <a:lnTo>
                  <a:pt x="4704" y="2515"/>
                </a:lnTo>
                <a:lnTo>
                  <a:pt x="4610" y="2525"/>
                </a:lnTo>
                <a:lnTo>
                  <a:pt x="4511" y="2537"/>
                </a:lnTo>
                <a:lnTo>
                  <a:pt x="4407" y="2548"/>
                </a:lnTo>
                <a:lnTo>
                  <a:pt x="4302" y="2562"/>
                </a:lnTo>
                <a:lnTo>
                  <a:pt x="4191" y="2575"/>
                </a:lnTo>
                <a:lnTo>
                  <a:pt x="4079" y="2589"/>
                </a:lnTo>
                <a:lnTo>
                  <a:pt x="3847" y="2615"/>
                </a:lnTo>
                <a:lnTo>
                  <a:pt x="3730" y="2629"/>
                </a:lnTo>
                <a:lnTo>
                  <a:pt x="3612" y="2644"/>
                </a:lnTo>
                <a:lnTo>
                  <a:pt x="3378" y="2671"/>
                </a:lnTo>
                <a:lnTo>
                  <a:pt x="3262" y="2684"/>
                </a:lnTo>
                <a:lnTo>
                  <a:pt x="3150" y="2698"/>
                </a:lnTo>
                <a:lnTo>
                  <a:pt x="3039" y="2711"/>
                </a:lnTo>
                <a:lnTo>
                  <a:pt x="2930" y="2725"/>
                </a:lnTo>
                <a:lnTo>
                  <a:pt x="2826" y="2736"/>
                </a:lnTo>
                <a:lnTo>
                  <a:pt x="2727" y="2748"/>
                </a:lnTo>
                <a:lnTo>
                  <a:pt x="2631" y="2760"/>
                </a:lnTo>
                <a:lnTo>
                  <a:pt x="2541" y="2770"/>
                </a:lnTo>
                <a:lnTo>
                  <a:pt x="2457" y="2780"/>
                </a:lnTo>
                <a:lnTo>
                  <a:pt x="2380" y="2789"/>
                </a:lnTo>
                <a:lnTo>
                  <a:pt x="2308" y="2797"/>
                </a:lnTo>
                <a:lnTo>
                  <a:pt x="2246" y="2805"/>
                </a:lnTo>
                <a:lnTo>
                  <a:pt x="2190" y="2812"/>
                </a:lnTo>
                <a:lnTo>
                  <a:pt x="2145" y="2817"/>
                </a:lnTo>
                <a:lnTo>
                  <a:pt x="2106" y="2822"/>
                </a:lnTo>
                <a:lnTo>
                  <a:pt x="2080" y="2824"/>
                </a:lnTo>
                <a:lnTo>
                  <a:pt x="2063" y="2827"/>
                </a:lnTo>
                <a:lnTo>
                  <a:pt x="2058" y="2827"/>
                </a:lnTo>
                <a:lnTo>
                  <a:pt x="2059" y="2822"/>
                </a:lnTo>
                <a:lnTo>
                  <a:pt x="2063" y="2807"/>
                </a:lnTo>
                <a:lnTo>
                  <a:pt x="2070" y="2783"/>
                </a:lnTo>
                <a:lnTo>
                  <a:pt x="2078" y="2750"/>
                </a:lnTo>
                <a:lnTo>
                  <a:pt x="2088" y="2711"/>
                </a:lnTo>
                <a:lnTo>
                  <a:pt x="2101" y="2663"/>
                </a:lnTo>
                <a:lnTo>
                  <a:pt x="2115" y="2609"/>
                </a:lnTo>
                <a:lnTo>
                  <a:pt x="2132" y="2550"/>
                </a:lnTo>
                <a:lnTo>
                  <a:pt x="2148" y="2486"/>
                </a:lnTo>
                <a:lnTo>
                  <a:pt x="2167" y="2417"/>
                </a:lnTo>
                <a:lnTo>
                  <a:pt x="2185" y="2343"/>
                </a:lnTo>
                <a:lnTo>
                  <a:pt x="2205" y="2268"/>
                </a:lnTo>
                <a:lnTo>
                  <a:pt x="2225" y="2190"/>
                </a:lnTo>
                <a:lnTo>
                  <a:pt x="2247" y="2110"/>
                </a:lnTo>
                <a:lnTo>
                  <a:pt x="2267" y="2029"/>
                </a:lnTo>
                <a:lnTo>
                  <a:pt x="2311" y="1868"/>
                </a:lnTo>
                <a:lnTo>
                  <a:pt x="2331" y="1787"/>
                </a:lnTo>
                <a:lnTo>
                  <a:pt x="2353" y="1710"/>
                </a:lnTo>
                <a:lnTo>
                  <a:pt x="2373" y="1634"/>
                </a:lnTo>
                <a:lnTo>
                  <a:pt x="2392" y="1560"/>
                </a:lnTo>
                <a:lnTo>
                  <a:pt x="2410" y="1492"/>
                </a:lnTo>
                <a:lnTo>
                  <a:pt x="2427" y="1426"/>
                </a:lnTo>
                <a:lnTo>
                  <a:pt x="2444" y="1367"/>
                </a:lnTo>
                <a:lnTo>
                  <a:pt x="2457" y="1312"/>
                </a:lnTo>
                <a:lnTo>
                  <a:pt x="2469" y="1265"/>
                </a:lnTo>
                <a:lnTo>
                  <a:pt x="2480" y="1224"/>
                </a:lnTo>
                <a:lnTo>
                  <a:pt x="2489" y="1191"/>
                </a:lnTo>
                <a:lnTo>
                  <a:pt x="2511" y="1100"/>
                </a:lnTo>
                <a:lnTo>
                  <a:pt x="2527" y="1016"/>
                </a:lnTo>
                <a:lnTo>
                  <a:pt x="2541" y="937"/>
                </a:lnTo>
                <a:lnTo>
                  <a:pt x="2547" y="863"/>
                </a:lnTo>
                <a:lnTo>
                  <a:pt x="2547" y="796"/>
                </a:lnTo>
                <a:lnTo>
                  <a:pt x="2542" y="732"/>
                </a:lnTo>
                <a:lnTo>
                  <a:pt x="2532" y="675"/>
                </a:lnTo>
                <a:lnTo>
                  <a:pt x="2514" y="621"/>
                </a:lnTo>
                <a:lnTo>
                  <a:pt x="2489" y="573"/>
                </a:lnTo>
                <a:lnTo>
                  <a:pt x="2455" y="529"/>
                </a:lnTo>
                <a:lnTo>
                  <a:pt x="2415" y="489"/>
                </a:lnTo>
                <a:lnTo>
                  <a:pt x="2366" y="452"/>
                </a:lnTo>
                <a:lnTo>
                  <a:pt x="2309" y="418"/>
                </a:lnTo>
                <a:lnTo>
                  <a:pt x="2244" y="389"/>
                </a:lnTo>
                <a:lnTo>
                  <a:pt x="2184" y="368"/>
                </a:lnTo>
                <a:lnTo>
                  <a:pt x="2111" y="346"/>
                </a:lnTo>
                <a:lnTo>
                  <a:pt x="2028" y="324"/>
                </a:lnTo>
                <a:lnTo>
                  <a:pt x="1935" y="302"/>
                </a:lnTo>
                <a:lnTo>
                  <a:pt x="1835" y="282"/>
                </a:lnTo>
                <a:lnTo>
                  <a:pt x="1727" y="262"/>
                </a:lnTo>
                <a:lnTo>
                  <a:pt x="1615" y="242"/>
                </a:lnTo>
                <a:lnTo>
                  <a:pt x="1498" y="223"/>
                </a:lnTo>
                <a:lnTo>
                  <a:pt x="1377" y="206"/>
                </a:lnTo>
                <a:lnTo>
                  <a:pt x="1254" y="191"/>
                </a:lnTo>
                <a:lnTo>
                  <a:pt x="1130" y="178"/>
                </a:lnTo>
                <a:lnTo>
                  <a:pt x="1008" y="166"/>
                </a:lnTo>
                <a:lnTo>
                  <a:pt x="886" y="156"/>
                </a:lnTo>
                <a:lnTo>
                  <a:pt x="766" y="149"/>
                </a:lnTo>
                <a:lnTo>
                  <a:pt x="652" y="144"/>
                </a:lnTo>
                <a:lnTo>
                  <a:pt x="542" y="143"/>
                </a:lnTo>
                <a:lnTo>
                  <a:pt x="369" y="143"/>
                </a:lnTo>
                <a:lnTo>
                  <a:pt x="292" y="144"/>
                </a:lnTo>
                <a:lnTo>
                  <a:pt x="221" y="146"/>
                </a:lnTo>
                <a:lnTo>
                  <a:pt x="159" y="148"/>
                </a:lnTo>
                <a:lnTo>
                  <a:pt x="106" y="149"/>
                </a:lnTo>
                <a:lnTo>
                  <a:pt x="64" y="149"/>
                </a:lnTo>
                <a:lnTo>
                  <a:pt x="30" y="151"/>
                </a:lnTo>
                <a:lnTo>
                  <a:pt x="13" y="151"/>
                </a:lnTo>
                <a:lnTo>
                  <a:pt x="3" y="149"/>
                </a:lnTo>
                <a:lnTo>
                  <a:pt x="0" y="148"/>
                </a:lnTo>
                <a:lnTo>
                  <a:pt x="2" y="143"/>
                </a:lnTo>
                <a:lnTo>
                  <a:pt x="8" y="136"/>
                </a:lnTo>
                <a:lnTo>
                  <a:pt x="17" y="129"/>
                </a:lnTo>
                <a:lnTo>
                  <a:pt x="29" y="121"/>
                </a:lnTo>
                <a:lnTo>
                  <a:pt x="45" y="107"/>
                </a:lnTo>
                <a:lnTo>
                  <a:pt x="65" y="90"/>
                </a:lnTo>
                <a:lnTo>
                  <a:pt x="87" y="74"/>
                </a:lnTo>
                <a:lnTo>
                  <a:pt x="107" y="57"/>
                </a:lnTo>
                <a:lnTo>
                  <a:pt x="124" y="43"/>
                </a:lnTo>
                <a:lnTo>
                  <a:pt x="136" y="33"/>
                </a:lnTo>
                <a:lnTo>
                  <a:pt x="148" y="25"/>
                </a:lnTo>
                <a:lnTo>
                  <a:pt x="159" y="18"/>
                </a:lnTo>
                <a:lnTo>
                  <a:pt x="173" y="15"/>
                </a:lnTo>
                <a:lnTo>
                  <a:pt x="191" y="11"/>
                </a:lnTo>
                <a:lnTo>
                  <a:pt x="205" y="10"/>
                </a:lnTo>
                <a:lnTo>
                  <a:pt x="228" y="10"/>
                </a:lnTo>
                <a:lnTo>
                  <a:pt x="260" y="8"/>
                </a:lnTo>
                <a:lnTo>
                  <a:pt x="300" y="6"/>
                </a:lnTo>
                <a:lnTo>
                  <a:pt x="347" y="5"/>
                </a:lnTo>
                <a:lnTo>
                  <a:pt x="401" y="3"/>
                </a:lnTo>
                <a:lnTo>
                  <a:pt x="458" y="1"/>
                </a:lnTo>
                <a:lnTo>
                  <a:pt x="518" y="1"/>
                </a:lnTo>
                <a:lnTo>
                  <a:pt x="579" y="0"/>
                </a:lnTo>
                <a:close/>
              </a:path>
            </a:pathLst>
          </a:custGeom>
          <a:blipFill>
            <a:blip r:embed="rId16" cstate="print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grpSp>
        <p:nvGrpSpPr>
          <p:cNvPr id="2" name="Gruppe 40"/>
          <p:cNvGrpSpPr/>
          <p:nvPr/>
        </p:nvGrpSpPr>
        <p:grpSpPr>
          <a:xfrm>
            <a:off x="831276" y="6237001"/>
            <a:ext cx="1119738" cy="433707"/>
            <a:chOff x="1285852" y="6135124"/>
            <a:chExt cx="1497496" cy="580024"/>
          </a:xfrm>
          <a:noFill/>
          <a:effectLst/>
        </p:grpSpPr>
        <p:sp>
          <p:nvSpPr>
            <p:cNvPr id="2067" name="Freeform 19"/>
            <p:cNvSpPr>
              <a:spLocks noEditPoints="1"/>
            </p:cNvSpPr>
            <p:nvPr/>
          </p:nvSpPr>
          <p:spPr bwMode="auto">
            <a:xfrm>
              <a:off x="1285852" y="6301145"/>
              <a:ext cx="295716" cy="208653"/>
            </a:xfrm>
            <a:custGeom>
              <a:avLst/>
              <a:gdLst/>
              <a:ahLst/>
              <a:cxnLst>
                <a:cxn ang="0">
                  <a:pos x="438" y="96"/>
                </a:cxn>
                <a:cxn ang="0">
                  <a:pos x="348" y="108"/>
                </a:cxn>
                <a:cxn ang="0">
                  <a:pos x="286" y="133"/>
                </a:cxn>
                <a:cxn ang="0">
                  <a:pos x="245" y="169"/>
                </a:cxn>
                <a:cxn ang="0">
                  <a:pos x="221" y="218"/>
                </a:cxn>
                <a:cxn ang="0">
                  <a:pos x="211" y="277"/>
                </a:cxn>
                <a:cxn ang="0">
                  <a:pos x="208" y="384"/>
                </a:cxn>
                <a:cxn ang="0">
                  <a:pos x="215" y="449"/>
                </a:cxn>
                <a:cxn ang="0">
                  <a:pos x="232" y="502"/>
                </a:cxn>
                <a:cxn ang="0">
                  <a:pos x="262" y="545"/>
                </a:cxn>
                <a:cxn ang="0">
                  <a:pos x="314" y="575"/>
                </a:cxn>
                <a:cxn ang="0">
                  <a:pos x="388" y="593"/>
                </a:cxn>
                <a:cxn ang="0">
                  <a:pos x="491" y="599"/>
                </a:cxn>
                <a:cxn ang="0">
                  <a:pos x="594" y="593"/>
                </a:cxn>
                <a:cxn ang="0">
                  <a:pos x="670" y="575"/>
                </a:cxn>
                <a:cxn ang="0">
                  <a:pos x="720" y="545"/>
                </a:cxn>
                <a:cxn ang="0">
                  <a:pos x="751" y="502"/>
                </a:cxn>
                <a:cxn ang="0">
                  <a:pos x="768" y="449"/>
                </a:cxn>
                <a:cxn ang="0">
                  <a:pos x="776" y="384"/>
                </a:cxn>
                <a:cxn ang="0">
                  <a:pos x="773" y="276"/>
                </a:cxn>
                <a:cxn ang="0">
                  <a:pos x="762" y="216"/>
                </a:cxn>
                <a:cxn ang="0">
                  <a:pos x="738" y="169"/>
                </a:cxn>
                <a:cxn ang="0">
                  <a:pos x="698" y="133"/>
                </a:cxn>
                <a:cxn ang="0">
                  <a:pos x="636" y="108"/>
                </a:cxn>
                <a:cxn ang="0">
                  <a:pos x="547" y="96"/>
                </a:cxn>
                <a:cxn ang="0">
                  <a:pos x="492" y="0"/>
                </a:cxn>
                <a:cxn ang="0">
                  <a:pos x="630" y="6"/>
                </a:cxn>
                <a:cxn ang="0">
                  <a:pos x="741" y="25"/>
                </a:cxn>
                <a:cxn ang="0">
                  <a:pos x="827" y="55"/>
                </a:cxn>
                <a:cxn ang="0">
                  <a:pos x="891" y="96"/>
                </a:cxn>
                <a:cxn ang="0">
                  <a:pos x="936" y="146"/>
                </a:cxn>
                <a:cxn ang="0">
                  <a:pos x="965" y="206"/>
                </a:cxn>
                <a:cxn ang="0">
                  <a:pos x="980" y="274"/>
                </a:cxn>
                <a:cxn ang="0">
                  <a:pos x="985" y="349"/>
                </a:cxn>
                <a:cxn ang="0">
                  <a:pos x="980" y="423"/>
                </a:cxn>
                <a:cxn ang="0">
                  <a:pos x="965" y="490"/>
                </a:cxn>
                <a:cxn ang="0">
                  <a:pos x="936" y="549"/>
                </a:cxn>
                <a:cxn ang="0">
                  <a:pos x="891" y="599"/>
                </a:cxn>
                <a:cxn ang="0">
                  <a:pos x="827" y="640"/>
                </a:cxn>
                <a:cxn ang="0">
                  <a:pos x="741" y="671"/>
                </a:cxn>
                <a:cxn ang="0">
                  <a:pos x="630" y="689"/>
                </a:cxn>
                <a:cxn ang="0">
                  <a:pos x="492" y="695"/>
                </a:cxn>
                <a:cxn ang="0">
                  <a:pos x="354" y="689"/>
                </a:cxn>
                <a:cxn ang="0">
                  <a:pos x="244" y="671"/>
                </a:cxn>
                <a:cxn ang="0">
                  <a:pos x="158" y="640"/>
                </a:cxn>
                <a:cxn ang="0">
                  <a:pos x="94" y="599"/>
                </a:cxn>
                <a:cxn ang="0">
                  <a:pos x="48" y="549"/>
                </a:cxn>
                <a:cxn ang="0">
                  <a:pos x="20" y="490"/>
                </a:cxn>
                <a:cxn ang="0">
                  <a:pos x="5" y="423"/>
                </a:cxn>
                <a:cxn ang="0">
                  <a:pos x="0" y="349"/>
                </a:cxn>
                <a:cxn ang="0">
                  <a:pos x="5" y="274"/>
                </a:cxn>
                <a:cxn ang="0">
                  <a:pos x="20" y="206"/>
                </a:cxn>
                <a:cxn ang="0">
                  <a:pos x="48" y="146"/>
                </a:cxn>
                <a:cxn ang="0">
                  <a:pos x="94" y="96"/>
                </a:cxn>
                <a:cxn ang="0">
                  <a:pos x="158" y="55"/>
                </a:cxn>
                <a:cxn ang="0">
                  <a:pos x="244" y="25"/>
                </a:cxn>
                <a:cxn ang="0">
                  <a:pos x="354" y="6"/>
                </a:cxn>
                <a:cxn ang="0">
                  <a:pos x="492" y="0"/>
                </a:cxn>
              </a:cxnLst>
              <a:rect l="0" t="0" r="r" b="b"/>
              <a:pathLst>
                <a:path w="985" h="695">
                  <a:moveTo>
                    <a:pt x="492" y="95"/>
                  </a:moveTo>
                  <a:lnTo>
                    <a:pt x="438" y="96"/>
                  </a:lnTo>
                  <a:lnTo>
                    <a:pt x="389" y="101"/>
                  </a:lnTo>
                  <a:lnTo>
                    <a:pt x="348" y="108"/>
                  </a:lnTo>
                  <a:lnTo>
                    <a:pt x="315" y="119"/>
                  </a:lnTo>
                  <a:lnTo>
                    <a:pt x="286" y="133"/>
                  </a:lnTo>
                  <a:lnTo>
                    <a:pt x="264" y="149"/>
                  </a:lnTo>
                  <a:lnTo>
                    <a:pt x="245" y="169"/>
                  </a:lnTo>
                  <a:lnTo>
                    <a:pt x="232" y="192"/>
                  </a:lnTo>
                  <a:lnTo>
                    <a:pt x="221" y="218"/>
                  </a:lnTo>
                  <a:lnTo>
                    <a:pt x="215" y="245"/>
                  </a:lnTo>
                  <a:lnTo>
                    <a:pt x="211" y="277"/>
                  </a:lnTo>
                  <a:lnTo>
                    <a:pt x="208" y="311"/>
                  </a:lnTo>
                  <a:lnTo>
                    <a:pt x="208" y="384"/>
                  </a:lnTo>
                  <a:lnTo>
                    <a:pt x="211" y="418"/>
                  </a:lnTo>
                  <a:lnTo>
                    <a:pt x="215" y="449"/>
                  </a:lnTo>
                  <a:lnTo>
                    <a:pt x="221" y="478"/>
                  </a:lnTo>
                  <a:lnTo>
                    <a:pt x="232" y="502"/>
                  </a:lnTo>
                  <a:lnTo>
                    <a:pt x="245" y="525"/>
                  </a:lnTo>
                  <a:lnTo>
                    <a:pt x="262" y="545"/>
                  </a:lnTo>
                  <a:lnTo>
                    <a:pt x="285" y="561"/>
                  </a:lnTo>
                  <a:lnTo>
                    <a:pt x="314" y="575"/>
                  </a:lnTo>
                  <a:lnTo>
                    <a:pt x="347" y="586"/>
                  </a:lnTo>
                  <a:lnTo>
                    <a:pt x="388" y="593"/>
                  </a:lnTo>
                  <a:lnTo>
                    <a:pt x="436" y="598"/>
                  </a:lnTo>
                  <a:lnTo>
                    <a:pt x="491" y="599"/>
                  </a:lnTo>
                  <a:lnTo>
                    <a:pt x="547" y="598"/>
                  </a:lnTo>
                  <a:lnTo>
                    <a:pt x="594" y="593"/>
                  </a:lnTo>
                  <a:lnTo>
                    <a:pt x="635" y="586"/>
                  </a:lnTo>
                  <a:lnTo>
                    <a:pt x="670" y="575"/>
                  </a:lnTo>
                  <a:lnTo>
                    <a:pt x="697" y="561"/>
                  </a:lnTo>
                  <a:lnTo>
                    <a:pt x="720" y="545"/>
                  </a:lnTo>
                  <a:lnTo>
                    <a:pt x="738" y="525"/>
                  </a:lnTo>
                  <a:lnTo>
                    <a:pt x="751" y="502"/>
                  </a:lnTo>
                  <a:lnTo>
                    <a:pt x="762" y="476"/>
                  </a:lnTo>
                  <a:lnTo>
                    <a:pt x="768" y="449"/>
                  </a:lnTo>
                  <a:lnTo>
                    <a:pt x="773" y="417"/>
                  </a:lnTo>
                  <a:lnTo>
                    <a:pt x="776" y="384"/>
                  </a:lnTo>
                  <a:lnTo>
                    <a:pt x="776" y="311"/>
                  </a:lnTo>
                  <a:lnTo>
                    <a:pt x="773" y="276"/>
                  </a:lnTo>
                  <a:lnTo>
                    <a:pt x="768" y="245"/>
                  </a:lnTo>
                  <a:lnTo>
                    <a:pt x="762" y="216"/>
                  </a:lnTo>
                  <a:lnTo>
                    <a:pt x="751" y="192"/>
                  </a:lnTo>
                  <a:lnTo>
                    <a:pt x="738" y="169"/>
                  </a:lnTo>
                  <a:lnTo>
                    <a:pt x="721" y="149"/>
                  </a:lnTo>
                  <a:lnTo>
                    <a:pt x="698" y="133"/>
                  </a:lnTo>
                  <a:lnTo>
                    <a:pt x="670" y="119"/>
                  </a:lnTo>
                  <a:lnTo>
                    <a:pt x="636" y="108"/>
                  </a:lnTo>
                  <a:lnTo>
                    <a:pt x="595" y="101"/>
                  </a:lnTo>
                  <a:lnTo>
                    <a:pt x="547" y="96"/>
                  </a:lnTo>
                  <a:lnTo>
                    <a:pt x="492" y="95"/>
                  </a:lnTo>
                  <a:close/>
                  <a:moveTo>
                    <a:pt x="492" y="0"/>
                  </a:moveTo>
                  <a:lnTo>
                    <a:pt x="565" y="2"/>
                  </a:lnTo>
                  <a:lnTo>
                    <a:pt x="630" y="6"/>
                  </a:lnTo>
                  <a:lnTo>
                    <a:pt x="689" y="14"/>
                  </a:lnTo>
                  <a:lnTo>
                    <a:pt x="741" y="25"/>
                  </a:lnTo>
                  <a:lnTo>
                    <a:pt x="788" y="38"/>
                  </a:lnTo>
                  <a:lnTo>
                    <a:pt x="827" y="55"/>
                  </a:lnTo>
                  <a:lnTo>
                    <a:pt x="862" y="75"/>
                  </a:lnTo>
                  <a:lnTo>
                    <a:pt x="891" y="96"/>
                  </a:lnTo>
                  <a:lnTo>
                    <a:pt x="916" y="121"/>
                  </a:lnTo>
                  <a:lnTo>
                    <a:pt x="936" y="146"/>
                  </a:lnTo>
                  <a:lnTo>
                    <a:pt x="953" y="175"/>
                  </a:lnTo>
                  <a:lnTo>
                    <a:pt x="965" y="206"/>
                  </a:lnTo>
                  <a:lnTo>
                    <a:pt x="974" y="239"/>
                  </a:lnTo>
                  <a:lnTo>
                    <a:pt x="980" y="274"/>
                  </a:lnTo>
                  <a:lnTo>
                    <a:pt x="983" y="311"/>
                  </a:lnTo>
                  <a:lnTo>
                    <a:pt x="985" y="349"/>
                  </a:lnTo>
                  <a:lnTo>
                    <a:pt x="983" y="387"/>
                  </a:lnTo>
                  <a:lnTo>
                    <a:pt x="980" y="423"/>
                  </a:lnTo>
                  <a:lnTo>
                    <a:pt x="974" y="458"/>
                  </a:lnTo>
                  <a:lnTo>
                    <a:pt x="965" y="490"/>
                  </a:lnTo>
                  <a:lnTo>
                    <a:pt x="953" y="520"/>
                  </a:lnTo>
                  <a:lnTo>
                    <a:pt x="936" y="549"/>
                  </a:lnTo>
                  <a:lnTo>
                    <a:pt x="916" y="575"/>
                  </a:lnTo>
                  <a:lnTo>
                    <a:pt x="891" y="599"/>
                  </a:lnTo>
                  <a:lnTo>
                    <a:pt x="862" y="621"/>
                  </a:lnTo>
                  <a:lnTo>
                    <a:pt x="827" y="640"/>
                  </a:lnTo>
                  <a:lnTo>
                    <a:pt x="788" y="657"/>
                  </a:lnTo>
                  <a:lnTo>
                    <a:pt x="741" y="671"/>
                  </a:lnTo>
                  <a:lnTo>
                    <a:pt x="689" y="681"/>
                  </a:lnTo>
                  <a:lnTo>
                    <a:pt x="630" y="689"/>
                  </a:lnTo>
                  <a:lnTo>
                    <a:pt x="565" y="694"/>
                  </a:lnTo>
                  <a:lnTo>
                    <a:pt x="492" y="695"/>
                  </a:lnTo>
                  <a:lnTo>
                    <a:pt x="420" y="694"/>
                  </a:lnTo>
                  <a:lnTo>
                    <a:pt x="354" y="689"/>
                  </a:lnTo>
                  <a:lnTo>
                    <a:pt x="295" y="681"/>
                  </a:lnTo>
                  <a:lnTo>
                    <a:pt x="244" y="671"/>
                  </a:lnTo>
                  <a:lnTo>
                    <a:pt x="197" y="657"/>
                  </a:lnTo>
                  <a:lnTo>
                    <a:pt x="158" y="640"/>
                  </a:lnTo>
                  <a:lnTo>
                    <a:pt x="123" y="621"/>
                  </a:lnTo>
                  <a:lnTo>
                    <a:pt x="94" y="599"/>
                  </a:lnTo>
                  <a:lnTo>
                    <a:pt x="68" y="575"/>
                  </a:lnTo>
                  <a:lnTo>
                    <a:pt x="48" y="549"/>
                  </a:lnTo>
                  <a:lnTo>
                    <a:pt x="32" y="520"/>
                  </a:lnTo>
                  <a:lnTo>
                    <a:pt x="20" y="490"/>
                  </a:lnTo>
                  <a:lnTo>
                    <a:pt x="11" y="458"/>
                  </a:lnTo>
                  <a:lnTo>
                    <a:pt x="5" y="423"/>
                  </a:lnTo>
                  <a:lnTo>
                    <a:pt x="2" y="387"/>
                  </a:lnTo>
                  <a:lnTo>
                    <a:pt x="0" y="349"/>
                  </a:lnTo>
                  <a:lnTo>
                    <a:pt x="2" y="311"/>
                  </a:lnTo>
                  <a:lnTo>
                    <a:pt x="5" y="274"/>
                  </a:lnTo>
                  <a:lnTo>
                    <a:pt x="11" y="239"/>
                  </a:lnTo>
                  <a:lnTo>
                    <a:pt x="20" y="206"/>
                  </a:lnTo>
                  <a:lnTo>
                    <a:pt x="32" y="175"/>
                  </a:lnTo>
                  <a:lnTo>
                    <a:pt x="48" y="146"/>
                  </a:lnTo>
                  <a:lnTo>
                    <a:pt x="68" y="121"/>
                  </a:lnTo>
                  <a:lnTo>
                    <a:pt x="94" y="96"/>
                  </a:lnTo>
                  <a:lnTo>
                    <a:pt x="123" y="75"/>
                  </a:lnTo>
                  <a:lnTo>
                    <a:pt x="158" y="55"/>
                  </a:lnTo>
                  <a:lnTo>
                    <a:pt x="197" y="38"/>
                  </a:lnTo>
                  <a:lnTo>
                    <a:pt x="244" y="25"/>
                  </a:lnTo>
                  <a:lnTo>
                    <a:pt x="295" y="14"/>
                  </a:lnTo>
                  <a:lnTo>
                    <a:pt x="354" y="6"/>
                  </a:lnTo>
                  <a:lnTo>
                    <a:pt x="420" y="2"/>
                  </a:lnTo>
                  <a:lnTo>
                    <a:pt x="492" y="0"/>
                  </a:lnTo>
                  <a:close/>
                </a:path>
              </a:pathLst>
            </a:custGeom>
            <a:grpFill/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b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endParaRPr>
            </a:p>
          </p:txBody>
        </p:sp>
        <p:sp>
          <p:nvSpPr>
            <p:cNvPr id="2068" name="Freeform 20"/>
            <p:cNvSpPr>
              <a:spLocks/>
            </p:cNvSpPr>
            <p:nvPr/>
          </p:nvSpPr>
          <p:spPr bwMode="auto">
            <a:xfrm>
              <a:off x="1626001" y="6359688"/>
              <a:ext cx="122490" cy="146507"/>
            </a:xfrm>
            <a:custGeom>
              <a:avLst/>
              <a:gdLst/>
              <a:ahLst/>
              <a:cxnLst>
                <a:cxn ang="0">
                  <a:pos x="341" y="0"/>
                </a:cxn>
                <a:cxn ang="0">
                  <a:pos x="383" y="0"/>
                </a:cxn>
                <a:cxn ang="0">
                  <a:pos x="388" y="2"/>
                </a:cxn>
                <a:cxn ang="0">
                  <a:pos x="394" y="3"/>
                </a:cxn>
                <a:cxn ang="0">
                  <a:pos x="397" y="5"/>
                </a:cxn>
                <a:cxn ang="0">
                  <a:pos x="401" y="6"/>
                </a:cxn>
                <a:cxn ang="0">
                  <a:pos x="404" y="9"/>
                </a:cxn>
                <a:cxn ang="0">
                  <a:pos x="408" y="18"/>
                </a:cxn>
                <a:cxn ang="0">
                  <a:pos x="408" y="82"/>
                </a:cxn>
                <a:cxn ang="0">
                  <a:pos x="404" y="88"/>
                </a:cxn>
                <a:cxn ang="0">
                  <a:pos x="398" y="91"/>
                </a:cxn>
                <a:cxn ang="0">
                  <a:pos x="392" y="93"/>
                </a:cxn>
                <a:cxn ang="0">
                  <a:pos x="336" y="93"/>
                </a:cxn>
                <a:cxn ang="0">
                  <a:pos x="291" y="96"/>
                </a:cxn>
                <a:cxn ang="0">
                  <a:pos x="250" y="97"/>
                </a:cxn>
                <a:cxn ang="0">
                  <a:pos x="215" y="102"/>
                </a:cxn>
                <a:cxn ang="0">
                  <a:pos x="188" y="105"/>
                </a:cxn>
                <a:cxn ang="0">
                  <a:pos x="188" y="479"/>
                </a:cxn>
                <a:cxn ang="0">
                  <a:pos x="182" y="485"/>
                </a:cxn>
                <a:cxn ang="0">
                  <a:pos x="173" y="488"/>
                </a:cxn>
                <a:cxn ang="0">
                  <a:pos x="20" y="488"/>
                </a:cxn>
                <a:cxn ang="0">
                  <a:pos x="6" y="483"/>
                </a:cxn>
                <a:cxn ang="0">
                  <a:pos x="3" y="480"/>
                </a:cxn>
                <a:cxn ang="0">
                  <a:pos x="0" y="474"/>
                </a:cxn>
                <a:cxn ang="0">
                  <a:pos x="0" y="82"/>
                </a:cxn>
                <a:cxn ang="0">
                  <a:pos x="3" y="67"/>
                </a:cxn>
                <a:cxn ang="0">
                  <a:pos x="11" y="53"/>
                </a:cxn>
                <a:cxn ang="0">
                  <a:pos x="24" y="44"/>
                </a:cxn>
                <a:cxn ang="0">
                  <a:pos x="44" y="36"/>
                </a:cxn>
                <a:cxn ang="0">
                  <a:pos x="68" y="29"/>
                </a:cxn>
                <a:cxn ang="0">
                  <a:pos x="100" y="23"/>
                </a:cxn>
                <a:cxn ang="0">
                  <a:pos x="141" y="15"/>
                </a:cxn>
                <a:cxn ang="0">
                  <a:pos x="188" y="11"/>
                </a:cxn>
                <a:cxn ang="0">
                  <a:pos x="239" y="5"/>
                </a:cxn>
                <a:cxn ang="0">
                  <a:pos x="291" y="2"/>
                </a:cxn>
                <a:cxn ang="0">
                  <a:pos x="341" y="0"/>
                </a:cxn>
              </a:cxnLst>
              <a:rect l="0" t="0" r="r" b="b"/>
              <a:pathLst>
                <a:path w="408" h="488">
                  <a:moveTo>
                    <a:pt x="341" y="0"/>
                  </a:moveTo>
                  <a:lnTo>
                    <a:pt x="383" y="0"/>
                  </a:lnTo>
                  <a:lnTo>
                    <a:pt x="388" y="2"/>
                  </a:lnTo>
                  <a:lnTo>
                    <a:pt x="394" y="3"/>
                  </a:lnTo>
                  <a:lnTo>
                    <a:pt x="397" y="5"/>
                  </a:lnTo>
                  <a:lnTo>
                    <a:pt x="401" y="6"/>
                  </a:lnTo>
                  <a:lnTo>
                    <a:pt x="404" y="9"/>
                  </a:lnTo>
                  <a:lnTo>
                    <a:pt x="408" y="18"/>
                  </a:lnTo>
                  <a:lnTo>
                    <a:pt x="408" y="82"/>
                  </a:lnTo>
                  <a:lnTo>
                    <a:pt x="404" y="88"/>
                  </a:lnTo>
                  <a:lnTo>
                    <a:pt x="398" y="91"/>
                  </a:lnTo>
                  <a:lnTo>
                    <a:pt x="392" y="93"/>
                  </a:lnTo>
                  <a:lnTo>
                    <a:pt x="336" y="93"/>
                  </a:lnTo>
                  <a:lnTo>
                    <a:pt x="291" y="96"/>
                  </a:lnTo>
                  <a:lnTo>
                    <a:pt x="250" y="97"/>
                  </a:lnTo>
                  <a:lnTo>
                    <a:pt x="215" y="102"/>
                  </a:lnTo>
                  <a:lnTo>
                    <a:pt x="188" y="105"/>
                  </a:lnTo>
                  <a:lnTo>
                    <a:pt x="188" y="479"/>
                  </a:lnTo>
                  <a:lnTo>
                    <a:pt x="182" y="485"/>
                  </a:lnTo>
                  <a:lnTo>
                    <a:pt x="173" y="488"/>
                  </a:lnTo>
                  <a:lnTo>
                    <a:pt x="20" y="488"/>
                  </a:lnTo>
                  <a:lnTo>
                    <a:pt x="6" y="483"/>
                  </a:lnTo>
                  <a:lnTo>
                    <a:pt x="3" y="480"/>
                  </a:lnTo>
                  <a:lnTo>
                    <a:pt x="0" y="474"/>
                  </a:lnTo>
                  <a:lnTo>
                    <a:pt x="0" y="82"/>
                  </a:lnTo>
                  <a:lnTo>
                    <a:pt x="3" y="67"/>
                  </a:lnTo>
                  <a:lnTo>
                    <a:pt x="11" y="53"/>
                  </a:lnTo>
                  <a:lnTo>
                    <a:pt x="24" y="44"/>
                  </a:lnTo>
                  <a:lnTo>
                    <a:pt x="44" y="36"/>
                  </a:lnTo>
                  <a:lnTo>
                    <a:pt x="68" y="29"/>
                  </a:lnTo>
                  <a:lnTo>
                    <a:pt x="100" y="23"/>
                  </a:lnTo>
                  <a:lnTo>
                    <a:pt x="141" y="15"/>
                  </a:lnTo>
                  <a:lnTo>
                    <a:pt x="188" y="11"/>
                  </a:lnTo>
                  <a:lnTo>
                    <a:pt x="239" y="5"/>
                  </a:lnTo>
                  <a:lnTo>
                    <a:pt x="291" y="2"/>
                  </a:lnTo>
                  <a:lnTo>
                    <a:pt x="341" y="0"/>
                  </a:lnTo>
                  <a:close/>
                </a:path>
              </a:pathLst>
            </a:custGeom>
            <a:grpFill/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b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endParaRPr>
            </a:p>
          </p:txBody>
        </p:sp>
        <p:sp>
          <p:nvSpPr>
            <p:cNvPr id="2069" name="Freeform 21"/>
            <p:cNvSpPr>
              <a:spLocks noEditPoints="1"/>
            </p:cNvSpPr>
            <p:nvPr/>
          </p:nvSpPr>
          <p:spPr bwMode="auto">
            <a:xfrm>
              <a:off x="1777912" y="6301145"/>
              <a:ext cx="204750" cy="208653"/>
            </a:xfrm>
            <a:custGeom>
              <a:avLst/>
              <a:gdLst/>
              <a:ahLst/>
              <a:cxnLst>
                <a:cxn ang="0">
                  <a:pos x="253" y="286"/>
                </a:cxn>
                <a:cxn ang="0">
                  <a:pos x="208" y="291"/>
                </a:cxn>
                <a:cxn ang="0">
                  <a:pos x="189" y="294"/>
                </a:cxn>
                <a:cxn ang="0">
                  <a:pos x="194" y="601"/>
                </a:cxn>
                <a:cxn ang="0">
                  <a:pos x="227" y="605"/>
                </a:cxn>
                <a:cxn ang="0">
                  <a:pos x="286" y="610"/>
                </a:cxn>
                <a:cxn ang="0">
                  <a:pos x="362" y="609"/>
                </a:cxn>
                <a:cxn ang="0">
                  <a:pos x="421" y="596"/>
                </a:cxn>
                <a:cxn ang="0">
                  <a:pos x="460" y="569"/>
                </a:cxn>
                <a:cxn ang="0">
                  <a:pos x="483" y="519"/>
                </a:cxn>
                <a:cxn ang="0">
                  <a:pos x="489" y="441"/>
                </a:cxn>
                <a:cxn ang="0">
                  <a:pos x="485" y="367"/>
                </a:cxn>
                <a:cxn ang="0">
                  <a:pos x="467" y="320"/>
                </a:cxn>
                <a:cxn ang="0">
                  <a:pos x="432" y="292"/>
                </a:cxn>
                <a:cxn ang="0">
                  <a:pos x="376" y="282"/>
                </a:cxn>
                <a:cxn ang="0">
                  <a:pos x="311" y="280"/>
                </a:cxn>
                <a:cxn ang="0">
                  <a:pos x="174" y="0"/>
                </a:cxn>
                <a:cxn ang="0">
                  <a:pos x="188" y="6"/>
                </a:cxn>
                <a:cxn ang="0">
                  <a:pos x="191" y="14"/>
                </a:cxn>
                <a:cxn ang="0">
                  <a:pos x="154" y="230"/>
                </a:cxn>
                <a:cxn ang="0">
                  <a:pos x="168" y="227"/>
                </a:cxn>
                <a:cxn ang="0">
                  <a:pos x="206" y="218"/>
                </a:cxn>
                <a:cxn ang="0">
                  <a:pos x="288" y="203"/>
                </a:cxn>
                <a:cxn ang="0">
                  <a:pos x="350" y="197"/>
                </a:cxn>
                <a:cxn ang="0">
                  <a:pos x="436" y="197"/>
                </a:cxn>
                <a:cxn ang="0">
                  <a:pos x="530" y="210"/>
                </a:cxn>
                <a:cxn ang="0">
                  <a:pos x="600" y="241"/>
                </a:cxn>
                <a:cxn ang="0">
                  <a:pos x="647" y="286"/>
                </a:cxn>
                <a:cxn ang="0">
                  <a:pos x="673" y="352"/>
                </a:cxn>
                <a:cxn ang="0">
                  <a:pos x="682" y="438"/>
                </a:cxn>
                <a:cxn ang="0">
                  <a:pos x="677" y="513"/>
                </a:cxn>
                <a:cxn ang="0">
                  <a:pos x="659" y="574"/>
                </a:cxn>
                <a:cxn ang="0">
                  <a:pos x="626" y="622"/>
                </a:cxn>
                <a:cxn ang="0">
                  <a:pos x="573" y="659"/>
                </a:cxn>
                <a:cxn ang="0">
                  <a:pos x="498" y="681"/>
                </a:cxn>
                <a:cxn ang="0">
                  <a:pos x="397" y="694"/>
                </a:cxn>
                <a:cxn ang="0">
                  <a:pos x="273" y="694"/>
                </a:cxn>
                <a:cxn ang="0">
                  <a:pos x="162" y="686"/>
                </a:cxn>
                <a:cxn ang="0">
                  <a:pos x="80" y="674"/>
                </a:cxn>
                <a:cxn ang="0">
                  <a:pos x="32" y="659"/>
                </a:cxn>
                <a:cxn ang="0">
                  <a:pos x="8" y="639"/>
                </a:cxn>
                <a:cxn ang="0">
                  <a:pos x="0" y="612"/>
                </a:cxn>
                <a:cxn ang="0">
                  <a:pos x="3" y="25"/>
                </a:cxn>
                <a:cxn ang="0">
                  <a:pos x="24" y="16"/>
                </a:cxn>
              </a:cxnLst>
              <a:rect l="0" t="0" r="r" b="b"/>
              <a:pathLst>
                <a:path w="682" h="695">
                  <a:moveTo>
                    <a:pt x="311" y="280"/>
                  </a:moveTo>
                  <a:lnTo>
                    <a:pt x="253" y="286"/>
                  </a:lnTo>
                  <a:lnTo>
                    <a:pt x="227" y="288"/>
                  </a:lnTo>
                  <a:lnTo>
                    <a:pt x="208" y="291"/>
                  </a:lnTo>
                  <a:lnTo>
                    <a:pt x="194" y="294"/>
                  </a:lnTo>
                  <a:lnTo>
                    <a:pt x="189" y="294"/>
                  </a:lnTo>
                  <a:lnTo>
                    <a:pt x="189" y="601"/>
                  </a:lnTo>
                  <a:lnTo>
                    <a:pt x="194" y="601"/>
                  </a:lnTo>
                  <a:lnTo>
                    <a:pt x="208" y="604"/>
                  </a:lnTo>
                  <a:lnTo>
                    <a:pt x="227" y="605"/>
                  </a:lnTo>
                  <a:lnTo>
                    <a:pt x="254" y="607"/>
                  </a:lnTo>
                  <a:lnTo>
                    <a:pt x="286" y="610"/>
                  </a:lnTo>
                  <a:lnTo>
                    <a:pt x="323" y="610"/>
                  </a:lnTo>
                  <a:lnTo>
                    <a:pt x="362" y="609"/>
                  </a:lnTo>
                  <a:lnTo>
                    <a:pt x="394" y="604"/>
                  </a:lnTo>
                  <a:lnTo>
                    <a:pt x="421" y="596"/>
                  </a:lnTo>
                  <a:lnTo>
                    <a:pt x="444" y="586"/>
                  </a:lnTo>
                  <a:lnTo>
                    <a:pt x="460" y="569"/>
                  </a:lnTo>
                  <a:lnTo>
                    <a:pt x="474" y="546"/>
                  </a:lnTo>
                  <a:lnTo>
                    <a:pt x="483" y="519"/>
                  </a:lnTo>
                  <a:lnTo>
                    <a:pt x="488" y="484"/>
                  </a:lnTo>
                  <a:lnTo>
                    <a:pt x="489" y="441"/>
                  </a:lnTo>
                  <a:lnTo>
                    <a:pt x="488" y="400"/>
                  </a:lnTo>
                  <a:lnTo>
                    <a:pt x="485" y="367"/>
                  </a:lnTo>
                  <a:lnTo>
                    <a:pt x="477" y="339"/>
                  </a:lnTo>
                  <a:lnTo>
                    <a:pt x="467" y="320"/>
                  </a:lnTo>
                  <a:lnTo>
                    <a:pt x="451" y="303"/>
                  </a:lnTo>
                  <a:lnTo>
                    <a:pt x="432" y="292"/>
                  </a:lnTo>
                  <a:lnTo>
                    <a:pt x="407" y="285"/>
                  </a:lnTo>
                  <a:lnTo>
                    <a:pt x="376" y="282"/>
                  </a:lnTo>
                  <a:lnTo>
                    <a:pt x="339" y="280"/>
                  </a:lnTo>
                  <a:lnTo>
                    <a:pt x="311" y="280"/>
                  </a:lnTo>
                  <a:close/>
                  <a:moveTo>
                    <a:pt x="162" y="0"/>
                  </a:moveTo>
                  <a:lnTo>
                    <a:pt x="174" y="0"/>
                  </a:lnTo>
                  <a:lnTo>
                    <a:pt x="183" y="3"/>
                  </a:lnTo>
                  <a:lnTo>
                    <a:pt x="188" y="6"/>
                  </a:lnTo>
                  <a:lnTo>
                    <a:pt x="189" y="10"/>
                  </a:lnTo>
                  <a:lnTo>
                    <a:pt x="191" y="14"/>
                  </a:lnTo>
                  <a:lnTo>
                    <a:pt x="191" y="155"/>
                  </a:lnTo>
                  <a:lnTo>
                    <a:pt x="154" y="230"/>
                  </a:lnTo>
                  <a:lnTo>
                    <a:pt x="158" y="228"/>
                  </a:lnTo>
                  <a:lnTo>
                    <a:pt x="168" y="227"/>
                  </a:lnTo>
                  <a:lnTo>
                    <a:pt x="185" y="222"/>
                  </a:lnTo>
                  <a:lnTo>
                    <a:pt x="206" y="218"/>
                  </a:lnTo>
                  <a:lnTo>
                    <a:pt x="230" y="212"/>
                  </a:lnTo>
                  <a:lnTo>
                    <a:pt x="288" y="203"/>
                  </a:lnTo>
                  <a:lnTo>
                    <a:pt x="318" y="198"/>
                  </a:lnTo>
                  <a:lnTo>
                    <a:pt x="350" y="197"/>
                  </a:lnTo>
                  <a:lnTo>
                    <a:pt x="379" y="195"/>
                  </a:lnTo>
                  <a:lnTo>
                    <a:pt x="436" y="197"/>
                  </a:lnTo>
                  <a:lnTo>
                    <a:pt x="486" y="201"/>
                  </a:lnTo>
                  <a:lnTo>
                    <a:pt x="530" y="210"/>
                  </a:lnTo>
                  <a:lnTo>
                    <a:pt x="568" y="224"/>
                  </a:lnTo>
                  <a:lnTo>
                    <a:pt x="600" y="241"/>
                  </a:lnTo>
                  <a:lnTo>
                    <a:pt x="626" y="260"/>
                  </a:lnTo>
                  <a:lnTo>
                    <a:pt x="647" y="286"/>
                  </a:lnTo>
                  <a:lnTo>
                    <a:pt x="662" y="317"/>
                  </a:lnTo>
                  <a:lnTo>
                    <a:pt x="673" y="352"/>
                  </a:lnTo>
                  <a:lnTo>
                    <a:pt x="680" y="393"/>
                  </a:lnTo>
                  <a:lnTo>
                    <a:pt x="682" y="438"/>
                  </a:lnTo>
                  <a:lnTo>
                    <a:pt x="680" y="476"/>
                  </a:lnTo>
                  <a:lnTo>
                    <a:pt x="677" y="513"/>
                  </a:lnTo>
                  <a:lnTo>
                    <a:pt x="670" y="545"/>
                  </a:lnTo>
                  <a:lnTo>
                    <a:pt x="659" y="574"/>
                  </a:lnTo>
                  <a:lnTo>
                    <a:pt x="645" y="599"/>
                  </a:lnTo>
                  <a:lnTo>
                    <a:pt x="626" y="622"/>
                  </a:lnTo>
                  <a:lnTo>
                    <a:pt x="601" y="642"/>
                  </a:lnTo>
                  <a:lnTo>
                    <a:pt x="573" y="659"/>
                  </a:lnTo>
                  <a:lnTo>
                    <a:pt x="538" y="671"/>
                  </a:lnTo>
                  <a:lnTo>
                    <a:pt x="498" y="681"/>
                  </a:lnTo>
                  <a:lnTo>
                    <a:pt x="450" y="689"/>
                  </a:lnTo>
                  <a:lnTo>
                    <a:pt x="397" y="694"/>
                  </a:lnTo>
                  <a:lnTo>
                    <a:pt x="335" y="695"/>
                  </a:lnTo>
                  <a:lnTo>
                    <a:pt x="273" y="694"/>
                  </a:lnTo>
                  <a:lnTo>
                    <a:pt x="215" y="691"/>
                  </a:lnTo>
                  <a:lnTo>
                    <a:pt x="162" y="686"/>
                  </a:lnTo>
                  <a:lnTo>
                    <a:pt x="117" y="680"/>
                  </a:lnTo>
                  <a:lnTo>
                    <a:pt x="80" y="674"/>
                  </a:lnTo>
                  <a:lnTo>
                    <a:pt x="51" y="666"/>
                  </a:lnTo>
                  <a:lnTo>
                    <a:pt x="32" y="659"/>
                  </a:lnTo>
                  <a:lnTo>
                    <a:pt x="17" y="648"/>
                  </a:lnTo>
                  <a:lnTo>
                    <a:pt x="8" y="639"/>
                  </a:lnTo>
                  <a:lnTo>
                    <a:pt x="3" y="627"/>
                  </a:lnTo>
                  <a:lnTo>
                    <a:pt x="0" y="612"/>
                  </a:lnTo>
                  <a:lnTo>
                    <a:pt x="0" y="34"/>
                  </a:lnTo>
                  <a:lnTo>
                    <a:pt x="3" y="25"/>
                  </a:lnTo>
                  <a:lnTo>
                    <a:pt x="11" y="19"/>
                  </a:lnTo>
                  <a:lnTo>
                    <a:pt x="24" y="16"/>
                  </a:lnTo>
                  <a:lnTo>
                    <a:pt x="162" y="0"/>
                  </a:lnTo>
                  <a:close/>
                </a:path>
              </a:pathLst>
            </a:custGeom>
            <a:grpFill/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b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endParaRPr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2027695" y="6365692"/>
              <a:ext cx="55841" cy="140503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71" y="0"/>
                </a:cxn>
                <a:cxn ang="0">
                  <a:pos x="180" y="3"/>
                </a:cxn>
                <a:cxn ang="0">
                  <a:pos x="186" y="9"/>
                </a:cxn>
                <a:cxn ang="0">
                  <a:pos x="186" y="459"/>
                </a:cxn>
                <a:cxn ang="0">
                  <a:pos x="180" y="465"/>
                </a:cxn>
                <a:cxn ang="0">
                  <a:pos x="171" y="468"/>
                </a:cxn>
                <a:cxn ang="0">
                  <a:pos x="15" y="468"/>
                </a:cxn>
                <a:cxn ang="0">
                  <a:pos x="6" y="465"/>
                </a:cxn>
                <a:cxn ang="0">
                  <a:pos x="0" y="459"/>
                </a:cxn>
                <a:cxn ang="0">
                  <a:pos x="0" y="9"/>
                </a:cxn>
                <a:cxn ang="0">
                  <a:pos x="6" y="3"/>
                </a:cxn>
                <a:cxn ang="0">
                  <a:pos x="15" y="0"/>
                </a:cxn>
              </a:cxnLst>
              <a:rect l="0" t="0" r="r" b="b"/>
              <a:pathLst>
                <a:path w="186" h="468">
                  <a:moveTo>
                    <a:pt x="15" y="0"/>
                  </a:moveTo>
                  <a:lnTo>
                    <a:pt x="171" y="0"/>
                  </a:lnTo>
                  <a:lnTo>
                    <a:pt x="180" y="3"/>
                  </a:lnTo>
                  <a:lnTo>
                    <a:pt x="186" y="9"/>
                  </a:lnTo>
                  <a:lnTo>
                    <a:pt x="186" y="459"/>
                  </a:lnTo>
                  <a:lnTo>
                    <a:pt x="180" y="465"/>
                  </a:lnTo>
                  <a:lnTo>
                    <a:pt x="171" y="468"/>
                  </a:lnTo>
                  <a:lnTo>
                    <a:pt x="15" y="468"/>
                  </a:lnTo>
                  <a:lnTo>
                    <a:pt x="6" y="465"/>
                  </a:lnTo>
                  <a:lnTo>
                    <a:pt x="0" y="459"/>
                  </a:lnTo>
                  <a:lnTo>
                    <a:pt x="0" y="9"/>
                  </a:lnTo>
                  <a:lnTo>
                    <a:pt x="6" y="3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b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endParaRPr>
            </a:p>
          </p:txBody>
        </p:sp>
        <p:sp>
          <p:nvSpPr>
            <p:cNvPr id="2071" name="Freeform 23"/>
            <p:cNvSpPr>
              <a:spLocks/>
            </p:cNvSpPr>
            <p:nvPr/>
          </p:nvSpPr>
          <p:spPr bwMode="auto">
            <a:xfrm>
              <a:off x="2129469" y="6359688"/>
              <a:ext cx="180132" cy="149209"/>
            </a:xfrm>
            <a:custGeom>
              <a:avLst/>
              <a:gdLst/>
              <a:ahLst/>
              <a:cxnLst>
                <a:cxn ang="0">
                  <a:pos x="398" y="2"/>
                </a:cxn>
                <a:cxn ang="0">
                  <a:pos x="491" y="8"/>
                </a:cxn>
                <a:cxn ang="0">
                  <a:pos x="562" y="17"/>
                </a:cxn>
                <a:cxn ang="0">
                  <a:pos x="589" y="24"/>
                </a:cxn>
                <a:cxn ang="0">
                  <a:pos x="597" y="30"/>
                </a:cxn>
                <a:cxn ang="0">
                  <a:pos x="600" y="38"/>
                </a:cxn>
                <a:cxn ang="0">
                  <a:pos x="598" y="43"/>
                </a:cxn>
                <a:cxn ang="0">
                  <a:pos x="582" y="96"/>
                </a:cxn>
                <a:cxn ang="0">
                  <a:pos x="569" y="102"/>
                </a:cxn>
                <a:cxn ang="0">
                  <a:pos x="532" y="97"/>
                </a:cxn>
                <a:cxn ang="0">
                  <a:pos x="466" y="90"/>
                </a:cxn>
                <a:cxn ang="0">
                  <a:pos x="388" y="85"/>
                </a:cxn>
                <a:cxn ang="0">
                  <a:pos x="301" y="91"/>
                </a:cxn>
                <a:cxn ang="0">
                  <a:pos x="244" y="113"/>
                </a:cxn>
                <a:cxn ang="0">
                  <a:pos x="207" y="152"/>
                </a:cxn>
                <a:cxn ang="0">
                  <a:pos x="192" y="210"/>
                </a:cxn>
                <a:cxn ang="0">
                  <a:pos x="192" y="286"/>
                </a:cxn>
                <a:cxn ang="0">
                  <a:pos x="207" y="345"/>
                </a:cxn>
                <a:cxn ang="0">
                  <a:pos x="244" y="385"/>
                </a:cxn>
                <a:cxn ang="0">
                  <a:pos x="301" y="406"/>
                </a:cxn>
                <a:cxn ang="0">
                  <a:pos x="388" y="414"/>
                </a:cxn>
                <a:cxn ang="0">
                  <a:pos x="466" y="409"/>
                </a:cxn>
                <a:cxn ang="0">
                  <a:pos x="532" y="400"/>
                </a:cxn>
                <a:cxn ang="0">
                  <a:pos x="569" y="397"/>
                </a:cxn>
                <a:cxn ang="0">
                  <a:pos x="582" y="401"/>
                </a:cxn>
                <a:cxn ang="0">
                  <a:pos x="598" y="455"/>
                </a:cxn>
                <a:cxn ang="0">
                  <a:pos x="600" y="459"/>
                </a:cxn>
                <a:cxn ang="0">
                  <a:pos x="597" y="467"/>
                </a:cxn>
                <a:cxn ang="0">
                  <a:pos x="589" y="473"/>
                </a:cxn>
                <a:cxn ang="0">
                  <a:pos x="562" y="480"/>
                </a:cxn>
                <a:cxn ang="0">
                  <a:pos x="491" y="490"/>
                </a:cxn>
                <a:cxn ang="0">
                  <a:pos x="398" y="496"/>
                </a:cxn>
                <a:cxn ang="0">
                  <a:pos x="283" y="496"/>
                </a:cxn>
                <a:cxn ang="0">
                  <a:pos x="179" y="482"/>
                </a:cxn>
                <a:cxn ang="0">
                  <a:pos x="100" y="455"/>
                </a:cxn>
                <a:cxn ang="0">
                  <a:pos x="48" y="412"/>
                </a:cxn>
                <a:cxn ang="0">
                  <a:pos x="15" y="357"/>
                </a:cxn>
                <a:cxn ang="0">
                  <a:pos x="1" y="287"/>
                </a:cxn>
                <a:cxn ang="0">
                  <a:pos x="1" y="208"/>
                </a:cxn>
                <a:cxn ang="0">
                  <a:pos x="15" y="140"/>
                </a:cxn>
                <a:cxn ang="0">
                  <a:pos x="48" y="84"/>
                </a:cxn>
                <a:cxn ang="0">
                  <a:pos x="100" y="43"/>
                </a:cxn>
                <a:cxn ang="0">
                  <a:pos x="179" y="15"/>
                </a:cxn>
                <a:cxn ang="0">
                  <a:pos x="283" y="2"/>
                </a:cxn>
              </a:cxnLst>
              <a:rect l="0" t="0" r="r" b="b"/>
              <a:pathLst>
                <a:path w="600" h="497">
                  <a:moveTo>
                    <a:pt x="348" y="0"/>
                  </a:moveTo>
                  <a:lnTo>
                    <a:pt x="398" y="2"/>
                  </a:lnTo>
                  <a:lnTo>
                    <a:pt x="445" y="3"/>
                  </a:lnTo>
                  <a:lnTo>
                    <a:pt x="491" y="8"/>
                  </a:lnTo>
                  <a:lnTo>
                    <a:pt x="530" y="12"/>
                  </a:lnTo>
                  <a:lnTo>
                    <a:pt x="562" y="17"/>
                  </a:lnTo>
                  <a:lnTo>
                    <a:pt x="585" y="23"/>
                  </a:lnTo>
                  <a:lnTo>
                    <a:pt x="589" y="24"/>
                  </a:lnTo>
                  <a:lnTo>
                    <a:pt x="594" y="27"/>
                  </a:lnTo>
                  <a:lnTo>
                    <a:pt x="597" y="30"/>
                  </a:lnTo>
                  <a:lnTo>
                    <a:pt x="598" y="33"/>
                  </a:lnTo>
                  <a:lnTo>
                    <a:pt x="600" y="38"/>
                  </a:lnTo>
                  <a:lnTo>
                    <a:pt x="600" y="40"/>
                  </a:lnTo>
                  <a:lnTo>
                    <a:pt x="598" y="43"/>
                  </a:lnTo>
                  <a:lnTo>
                    <a:pt x="585" y="91"/>
                  </a:lnTo>
                  <a:lnTo>
                    <a:pt x="582" y="96"/>
                  </a:lnTo>
                  <a:lnTo>
                    <a:pt x="579" y="99"/>
                  </a:lnTo>
                  <a:lnTo>
                    <a:pt x="569" y="102"/>
                  </a:lnTo>
                  <a:lnTo>
                    <a:pt x="554" y="102"/>
                  </a:lnTo>
                  <a:lnTo>
                    <a:pt x="532" y="97"/>
                  </a:lnTo>
                  <a:lnTo>
                    <a:pt x="503" y="93"/>
                  </a:lnTo>
                  <a:lnTo>
                    <a:pt x="466" y="90"/>
                  </a:lnTo>
                  <a:lnTo>
                    <a:pt x="429" y="87"/>
                  </a:lnTo>
                  <a:lnTo>
                    <a:pt x="388" y="85"/>
                  </a:lnTo>
                  <a:lnTo>
                    <a:pt x="341" y="87"/>
                  </a:lnTo>
                  <a:lnTo>
                    <a:pt x="301" y="91"/>
                  </a:lnTo>
                  <a:lnTo>
                    <a:pt x="270" y="100"/>
                  </a:lnTo>
                  <a:lnTo>
                    <a:pt x="244" y="113"/>
                  </a:lnTo>
                  <a:lnTo>
                    <a:pt x="223" y="129"/>
                  </a:lnTo>
                  <a:lnTo>
                    <a:pt x="207" y="152"/>
                  </a:lnTo>
                  <a:lnTo>
                    <a:pt x="198" y="178"/>
                  </a:lnTo>
                  <a:lnTo>
                    <a:pt x="192" y="210"/>
                  </a:lnTo>
                  <a:lnTo>
                    <a:pt x="191" y="248"/>
                  </a:lnTo>
                  <a:lnTo>
                    <a:pt x="192" y="286"/>
                  </a:lnTo>
                  <a:lnTo>
                    <a:pt x="198" y="318"/>
                  </a:lnTo>
                  <a:lnTo>
                    <a:pt x="207" y="345"/>
                  </a:lnTo>
                  <a:lnTo>
                    <a:pt x="223" y="366"/>
                  </a:lnTo>
                  <a:lnTo>
                    <a:pt x="244" y="385"/>
                  </a:lnTo>
                  <a:lnTo>
                    <a:pt x="270" y="398"/>
                  </a:lnTo>
                  <a:lnTo>
                    <a:pt x="301" y="406"/>
                  </a:lnTo>
                  <a:lnTo>
                    <a:pt x="341" y="412"/>
                  </a:lnTo>
                  <a:lnTo>
                    <a:pt x="388" y="414"/>
                  </a:lnTo>
                  <a:lnTo>
                    <a:pt x="429" y="412"/>
                  </a:lnTo>
                  <a:lnTo>
                    <a:pt x="466" y="409"/>
                  </a:lnTo>
                  <a:lnTo>
                    <a:pt x="503" y="404"/>
                  </a:lnTo>
                  <a:lnTo>
                    <a:pt x="532" y="400"/>
                  </a:lnTo>
                  <a:lnTo>
                    <a:pt x="554" y="397"/>
                  </a:lnTo>
                  <a:lnTo>
                    <a:pt x="569" y="397"/>
                  </a:lnTo>
                  <a:lnTo>
                    <a:pt x="579" y="400"/>
                  </a:lnTo>
                  <a:lnTo>
                    <a:pt x="582" y="401"/>
                  </a:lnTo>
                  <a:lnTo>
                    <a:pt x="585" y="406"/>
                  </a:lnTo>
                  <a:lnTo>
                    <a:pt x="598" y="455"/>
                  </a:lnTo>
                  <a:lnTo>
                    <a:pt x="600" y="458"/>
                  </a:lnTo>
                  <a:lnTo>
                    <a:pt x="600" y="459"/>
                  </a:lnTo>
                  <a:lnTo>
                    <a:pt x="598" y="464"/>
                  </a:lnTo>
                  <a:lnTo>
                    <a:pt x="597" y="467"/>
                  </a:lnTo>
                  <a:lnTo>
                    <a:pt x="594" y="470"/>
                  </a:lnTo>
                  <a:lnTo>
                    <a:pt x="589" y="473"/>
                  </a:lnTo>
                  <a:lnTo>
                    <a:pt x="585" y="474"/>
                  </a:lnTo>
                  <a:lnTo>
                    <a:pt x="562" y="480"/>
                  </a:lnTo>
                  <a:lnTo>
                    <a:pt x="530" y="485"/>
                  </a:lnTo>
                  <a:lnTo>
                    <a:pt x="491" y="490"/>
                  </a:lnTo>
                  <a:lnTo>
                    <a:pt x="445" y="494"/>
                  </a:lnTo>
                  <a:lnTo>
                    <a:pt x="398" y="496"/>
                  </a:lnTo>
                  <a:lnTo>
                    <a:pt x="348" y="497"/>
                  </a:lnTo>
                  <a:lnTo>
                    <a:pt x="283" y="496"/>
                  </a:lnTo>
                  <a:lnTo>
                    <a:pt x="227" y="490"/>
                  </a:lnTo>
                  <a:lnTo>
                    <a:pt x="179" y="482"/>
                  </a:lnTo>
                  <a:lnTo>
                    <a:pt x="136" y="470"/>
                  </a:lnTo>
                  <a:lnTo>
                    <a:pt x="100" y="455"/>
                  </a:lnTo>
                  <a:lnTo>
                    <a:pt x="71" y="435"/>
                  </a:lnTo>
                  <a:lnTo>
                    <a:pt x="48" y="412"/>
                  </a:lnTo>
                  <a:lnTo>
                    <a:pt x="29" y="386"/>
                  </a:lnTo>
                  <a:lnTo>
                    <a:pt x="15" y="357"/>
                  </a:lnTo>
                  <a:lnTo>
                    <a:pt x="6" y="324"/>
                  </a:lnTo>
                  <a:lnTo>
                    <a:pt x="1" y="287"/>
                  </a:lnTo>
                  <a:lnTo>
                    <a:pt x="0" y="248"/>
                  </a:lnTo>
                  <a:lnTo>
                    <a:pt x="1" y="208"/>
                  </a:lnTo>
                  <a:lnTo>
                    <a:pt x="6" y="172"/>
                  </a:lnTo>
                  <a:lnTo>
                    <a:pt x="15" y="140"/>
                  </a:lnTo>
                  <a:lnTo>
                    <a:pt x="29" y="109"/>
                  </a:lnTo>
                  <a:lnTo>
                    <a:pt x="48" y="84"/>
                  </a:lnTo>
                  <a:lnTo>
                    <a:pt x="71" y="62"/>
                  </a:lnTo>
                  <a:lnTo>
                    <a:pt x="100" y="43"/>
                  </a:lnTo>
                  <a:lnTo>
                    <a:pt x="136" y="27"/>
                  </a:lnTo>
                  <a:lnTo>
                    <a:pt x="179" y="15"/>
                  </a:lnTo>
                  <a:lnTo>
                    <a:pt x="227" y="8"/>
                  </a:lnTo>
                  <a:lnTo>
                    <a:pt x="283" y="2"/>
                  </a:lnTo>
                  <a:lnTo>
                    <a:pt x="348" y="0"/>
                  </a:lnTo>
                  <a:close/>
                </a:path>
              </a:pathLst>
            </a:custGeom>
            <a:grpFill/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b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endParaRPr>
            </a:p>
          </p:txBody>
        </p:sp>
        <p:sp>
          <p:nvSpPr>
            <p:cNvPr id="2072" name="Freeform 24"/>
            <p:cNvSpPr>
              <a:spLocks noEditPoints="1"/>
            </p:cNvSpPr>
            <p:nvPr/>
          </p:nvSpPr>
          <p:spPr bwMode="auto">
            <a:xfrm>
              <a:off x="2334219" y="6359688"/>
              <a:ext cx="209854" cy="150110"/>
            </a:xfrm>
            <a:custGeom>
              <a:avLst/>
              <a:gdLst/>
              <a:ahLst/>
              <a:cxnLst>
                <a:cxn ang="0">
                  <a:pos x="312" y="85"/>
                </a:cxn>
                <a:cxn ang="0">
                  <a:pos x="256" y="96"/>
                </a:cxn>
                <a:cxn ang="0">
                  <a:pos x="221" y="119"/>
                </a:cxn>
                <a:cxn ang="0">
                  <a:pos x="203" y="152"/>
                </a:cxn>
                <a:cxn ang="0">
                  <a:pos x="195" y="196"/>
                </a:cxn>
                <a:cxn ang="0">
                  <a:pos x="193" y="278"/>
                </a:cxn>
                <a:cxn ang="0">
                  <a:pos x="198" y="327"/>
                </a:cxn>
                <a:cxn ang="0">
                  <a:pos x="210" y="365"/>
                </a:cxn>
                <a:cxn ang="0">
                  <a:pos x="236" y="392"/>
                </a:cxn>
                <a:cxn ang="0">
                  <a:pos x="281" y="409"/>
                </a:cxn>
                <a:cxn ang="0">
                  <a:pos x="349" y="415"/>
                </a:cxn>
                <a:cxn ang="0">
                  <a:pos x="424" y="409"/>
                </a:cxn>
                <a:cxn ang="0">
                  <a:pos x="469" y="388"/>
                </a:cxn>
                <a:cxn ang="0">
                  <a:pos x="495" y="354"/>
                </a:cxn>
                <a:cxn ang="0">
                  <a:pos x="505" y="309"/>
                </a:cxn>
                <a:cxn ang="0">
                  <a:pos x="507" y="219"/>
                </a:cxn>
                <a:cxn ang="0">
                  <a:pos x="501" y="166"/>
                </a:cxn>
                <a:cxn ang="0">
                  <a:pos x="484" y="126"/>
                </a:cxn>
                <a:cxn ang="0">
                  <a:pos x="449" y="99"/>
                </a:cxn>
                <a:cxn ang="0">
                  <a:pos x="390" y="85"/>
                </a:cxn>
                <a:cxn ang="0">
                  <a:pos x="349" y="0"/>
                </a:cxn>
                <a:cxn ang="0">
                  <a:pos x="468" y="6"/>
                </a:cxn>
                <a:cxn ang="0">
                  <a:pos x="555" y="24"/>
                </a:cxn>
                <a:cxn ang="0">
                  <a:pos x="618" y="55"/>
                </a:cxn>
                <a:cxn ang="0">
                  <a:pos x="660" y="93"/>
                </a:cxn>
                <a:cxn ang="0">
                  <a:pos x="684" y="138"/>
                </a:cxn>
                <a:cxn ang="0">
                  <a:pos x="696" y="192"/>
                </a:cxn>
                <a:cxn ang="0">
                  <a:pos x="699" y="278"/>
                </a:cxn>
                <a:cxn ang="0">
                  <a:pos x="692" y="334"/>
                </a:cxn>
                <a:cxn ang="0">
                  <a:pos x="674" y="385"/>
                </a:cxn>
                <a:cxn ang="0">
                  <a:pos x="642" y="427"/>
                </a:cxn>
                <a:cxn ang="0">
                  <a:pos x="590" y="462"/>
                </a:cxn>
                <a:cxn ang="0">
                  <a:pos x="515" y="485"/>
                </a:cxn>
                <a:cxn ang="0">
                  <a:pos x="412" y="499"/>
                </a:cxn>
                <a:cxn ang="0">
                  <a:pos x="287" y="499"/>
                </a:cxn>
                <a:cxn ang="0">
                  <a:pos x="184" y="485"/>
                </a:cxn>
                <a:cxn ang="0">
                  <a:pos x="110" y="462"/>
                </a:cxn>
                <a:cxn ang="0">
                  <a:pos x="59" y="427"/>
                </a:cxn>
                <a:cxn ang="0">
                  <a:pos x="25" y="385"/>
                </a:cxn>
                <a:cxn ang="0">
                  <a:pos x="7" y="334"/>
                </a:cxn>
                <a:cxn ang="0">
                  <a:pos x="0" y="278"/>
                </a:cxn>
                <a:cxn ang="0">
                  <a:pos x="3" y="192"/>
                </a:cxn>
                <a:cxn ang="0">
                  <a:pos x="15" y="138"/>
                </a:cxn>
                <a:cxn ang="0">
                  <a:pos x="39" y="93"/>
                </a:cxn>
                <a:cxn ang="0">
                  <a:pos x="81" y="55"/>
                </a:cxn>
                <a:cxn ang="0">
                  <a:pos x="145" y="24"/>
                </a:cxn>
                <a:cxn ang="0">
                  <a:pos x="233" y="6"/>
                </a:cxn>
                <a:cxn ang="0">
                  <a:pos x="349" y="0"/>
                </a:cxn>
              </a:cxnLst>
              <a:rect l="0" t="0" r="r" b="b"/>
              <a:pathLst>
                <a:path w="699" h="500">
                  <a:moveTo>
                    <a:pt x="349" y="84"/>
                  </a:moveTo>
                  <a:lnTo>
                    <a:pt x="312" y="85"/>
                  </a:lnTo>
                  <a:lnTo>
                    <a:pt x="281" y="90"/>
                  </a:lnTo>
                  <a:lnTo>
                    <a:pt x="256" y="96"/>
                  </a:lnTo>
                  <a:lnTo>
                    <a:pt x="236" y="106"/>
                  </a:lnTo>
                  <a:lnTo>
                    <a:pt x="221" y="119"/>
                  </a:lnTo>
                  <a:lnTo>
                    <a:pt x="210" y="134"/>
                  </a:lnTo>
                  <a:lnTo>
                    <a:pt x="203" y="152"/>
                  </a:lnTo>
                  <a:lnTo>
                    <a:pt x="198" y="172"/>
                  </a:lnTo>
                  <a:lnTo>
                    <a:pt x="195" y="196"/>
                  </a:lnTo>
                  <a:lnTo>
                    <a:pt x="193" y="220"/>
                  </a:lnTo>
                  <a:lnTo>
                    <a:pt x="193" y="278"/>
                  </a:lnTo>
                  <a:lnTo>
                    <a:pt x="195" y="304"/>
                  </a:lnTo>
                  <a:lnTo>
                    <a:pt x="198" y="327"/>
                  </a:lnTo>
                  <a:lnTo>
                    <a:pt x="203" y="348"/>
                  </a:lnTo>
                  <a:lnTo>
                    <a:pt x="210" y="365"/>
                  </a:lnTo>
                  <a:lnTo>
                    <a:pt x="221" y="380"/>
                  </a:lnTo>
                  <a:lnTo>
                    <a:pt x="236" y="392"/>
                  </a:lnTo>
                  <a:lnTo>
                    <a:pt x="256" y="403"/>
                  </a:lnTo>
                  <a:lnTo>
                    <a:pt x="281" y="409"/>
                  </a:lnTo>
                  <a:lnTo>
                    <a:pt x="312" y="414"/>
                  </a:lnTo>
                  <a:lnTo>
                    <a:pt x="349" y="415"/>
                  </a:lnTo>
                  <a:lnTo>
                    <a:pt x="390" y="414"/>
                  </a:lnTo>
                  <a:lnTo>
                    <a:pt x="424" y="409"/>
                  </a:lnTo>
                  <a:lnTo>
                    <a:pt x="449" y="400"/>
                  </a:lnTo>
                  <a:lnTo>
                    <a:pt x="469" y="388"/>
                  </a:lnTo>
                  <a:lnTo>
                    <a:pt x="484" y="374"/>
                  </a:lnTo>
                  <a:lnTo>
                    <a:pt x="495" y="354"/>
                  </a:lnTo>
                  <a:lnTo>
                    <a:pt x="501" y="333"/>
                  </a:lnTo>
                  <a:lnTo>
                    <a:pt x="505" y="309"/>
                  </a:lnTo>
                  <a:lnTo>
                    <a:pt x="507" y="281"/>
                  </a:lnTo>
                  <a:lnTo>
                    <a:pt x="507" y="219"/>
                  </a:lnTo>
                  <a:lnTo>
                    <a:pt x="505" y="190"/>
                  </a:lnTo>
                  <a:lnTo>
                    <a:pt x="501" y="166"/>
                  </a:lnTo>
                  <a:lnTo>
                    <a:pt x="495" y="144"/>
                  </a:lnTo>
                  <a:lnTo>
                    <a:pt x="484" y="126"/>
                  </a:lnTo>
                  <a:lnTo>
                    <a:pt x="469" y="111"/>
                  </a:lnTo>
                  <a:lnTo>
                    <a:pt x="449" y="99"/>
                  </a:lnTo>
                  <a:lnTo>
                    <a:pt x="424" y="91"/>
                  </a:lnTo>
                  <a:lnTo>
                    <a:pt x="390" y="85"/>
                  </a:lnTo>
                  <a:lnTo>
                    <a:pt x="349" y="84"/>
                  </a:lnTo>
                  <a:close/>
                  <a:moveTo>
                    <a:pt x="349" y="0"/>
                  </a:moveTo>
                  <a:lnTo>
                    <a:pt x="412" y="2"/>
                  </a:lnTo>
                  <a:lnTo>
                    <a:pt x="468" y="6"/>
                  </a:lnTo>
                  <a:lnTo>
                    <a:pt x="515" y="14"/>
                  </a:lnTo>
                  <a:lnTo>
                    <a:pt x="555" y="24"/>
                  </a:lnTo>
                  <a:lnTo>
                    <a:pt x="590" y="38"/>
                  </a:lnTo>
                  <a:lnTo>
                    <a:pt x="618" y="55"/>
                  </a:lnTo>
                  <a:lnTo>
                    <a:pt x="642" y="71"/>
                  </a:lnTo>
                  <a:lnTo>
                    <a:pt x="660" y="93"/>
                  </a:lnTo>
                  <a:lnTo>
                    <a:pt x="674" y="114"/>
                  </a:lnTo>
                  <a:lnTo>
                    <a:pt x="684" y="138"/>
                  </a:lnTo>
                  <a:lnTo>
                    <a:pt x="692" y="164"/>
                  </a:lnTo>
                  <a:lnTo>
                    <a:pt x="696" y="192"/>
                  </a:lnTo>
                  <a:lnTo>
                    <a:pt x="699" y="220"/>
                  </a:lnTo>
                  <a:lnTo>
                    <a:pt x="699" y="278"/>
                  </a:lnTo>
                  <a:lnTo>
                    <a:pt x="696" y="307"/>
                  </a:lnTo>
                  <a:lnTo>
                    <a:pt x="692" y="334"/>
                  </a:lnTo>
                  <a:lnTo>
                    <a:pt x="684" y="360"/>
                  </a:lnTo>
                  <a:lnTo>
                    <a:pt x="674" y="385"/>
                  </a:lnTo>
                  <a:lnTo>
                    <a:pt x="660" y="407"/>
                  </a:lnTo>
                  <a:lnTo>
                    <a:pt x="642" y="427"/>
                  </a:lnTo>
                  <a:lnTo>
                    <a:pt x="618" y="445"/>
                  </a:lnTo>
                  <a:lnTo>
                    <a:pt x="590" y="462"/>
                  </a:lnTo>
                  <a:lnTo>
                    <a:pt x="555" y="474"/>
                  </a:lnTo>
                  <a:lnTo>
                    <a:pt x="515" y="485"/>
                  </a:lnTo>
                  <a:lnTo>
                    <a:pt x="468" y="494"/>
                  </a:lnTo>
                  <a:lnTo>
                    <a:pt x="412" y="499"/>
                  </a:lnTo>
                  <a:lnTo>
                    <a:pt x="349" y="500"/>
                  </a:lnTo>
                  <a:lnTo>
                    <a:pt x="287" y="499"/>
                  </a:lnTo>
                  <a:lnTo>
                    <a:pt x="233" y="494"/>
                  </a:lnTo>
                  <a:lnTo>
                    <a:pt x="184" y="485"/>
                  </a:lnTo>
                  <a:lnTo>
                    <a:pt x="145" y="474"/>
                  </a:lnTo>
                  <a:lnTo>
                    <a:pt x="110" y="462"/>
                  </a:lnTo>
                  <a:lnTo>
                    <a:pt x="81" y="445"/>
                  </a:lnTo>
                  <a:lnTo>
                    <a:pt x="59" y="427"/>
                  </a:lnTo>
                  <a:lnTo>
                    <a:pt x="39" y="407"/>
                  </a:lnTo>
                  <a:lnTo>
                    <a:pt x="25" y="385"/>
                  </a:lnTo>
                  <a:lnTo>
                    <a:pt x="15" y="360"/>
                  </a:lnTo>
                  <a:lnTo>
                    <a:pt x="7" y="334"/>
                  </a:lnTo>
                  <a:lnTo>
                    <a:pt x="3" y="307"/>
                  </a:lnTo>
                  <a:lnTo>
                    <a:pt x="0" y="278"/>
                  </a:lnTo>
                  <a:lnTo>
                    <a:pt x="0" y="220"/>
                  </a:lnTo>
                  <a:lnTo>
                    <a:pt x="3" y="192"/>
                  </a:lnTo>
                  <a:lnTo>
                    <a:pt x="7" y="164"/>
                  </a:lnTo>
                  <a:lnTo>
                    <a:pt x="15" y="138"/>
                  </a:lnTo>
                  <a:lnTo>
                    <a:pt x="25" y="114"/>
                  </a:lnTo>
                  <a:lnTo>
                    <a:pt x="39" y="93"/>
                  </a:lnTo>
                  <a:lnTo>
                    <a:pt x="59" y="71"/>
                  </a:lnTo>
                  <a:lnTo>
                    <a:pt x="81" y="55"/>
                  </a:lnTo>
                  <a:lnTo>
                    <a:pt x="110" y="38"/>
                  </a:lnTo>
                  <a:lnTo>
                    <a:pt x="145" y="24"/>
                  </a:lnTo>
                  <a:lnTo>
                    <a:pt x="184" y="14"/>
                  </a:lnTo>
                  <a:lnTo>
                    <a:pt x="233" y="6"/>
                  </a:lnTo>
                  <a:lnTo>
                    <a:pt x="287" y="2"/>
                  </a:lnTo>
                  <a:lnTo>
                    <a:pt x="349" y="0"/>
                  </a:lnTo>
                  <a:close/>
                </a:path>
              </a:pathLst>
            </a:custGeom>
            <a:grpFill/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b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endParaRPr>
            </a:p>
          </p:txBody>
        </p:sp>
        <p:sp>
          <p:nvSpPr>
            <p:cNvPr id="2073" name="Freeform 25"/>
            <p:cNvSpPr>
              <a:spLocks/>
            </p:cNvSpPr>
            <p:nvPr/>
          </p:nvSpPr>
          <p:spPr bwMode="auto">
            <a:xfrm>
              <a:off x="2586104" y="6359688"/>
              <a:ext cx="197244" cy="146507"/>
            </a:xfrm>
            <a:custGeom>
              <a:avLst/>
              <a:gdLst/>
              <a:ahLst/>
              <a:cxnLst>
                <a:cxn ang="0">
                  <a:pos x="384" y="0"/>
                </a:cxn>
                <a:cxn ang="0">
                  <a:pos x="434" y="2"/>
                </a:cxn>
                <a:cxn ang="0">
                  <a:pos x="480" y="5"/>
                </a:cxn>
                <a:cxn ang="0">
                  <a:pos x="521" y="9"/>
                </a:cxn>
                <a:cxn ang="0">
                  <a:pos x="556" y="17"/>
                </a:cxn>
                <a:cxn ang="0">
                  <a:pos x="587" y="27"/>
                </a:cxn>
                <a:cxn ang="0">
                  <a:pos x="612" y="43"/>
                </a:cxn>
                <a:cxn ang="0">
                  <a:pos x="631" y="59"/>
                </a:cxn>
                <a:cxn ang="0">
                  <a:pos x="645" y="81"/>
                </a:cxn>
                <a:cxn ang="0">
                  <a:pos x="654" y="106"/>
                </a:cxn>
                <a:cxn ang="0">
                  <a:pos x="657" y="137"/>
                </a:cxn>
                <a:cxn ang="0">
                  <a:pos x="657" y="474"/>
                </a:cxn>
                <a:cxn ang="0">
                  <a:pos x="654" y="483"/>
                </a:cxn>
                <a:cxn ang="0">
                  <a:pos x="650" y="486"/>
                </a:cxn>
                <a:cxn ang="0">
                  <a:pos x="644" y="488"/>
                </a:cxn>
                <a:cxn ang="0">
                  <a:pos x="486" y="488"/>
                </a:cxn>
                <a:cxn ang="0">
                  <a:pos x="477" y="485"/>
                </a:cxn>
                <a:cxn ang="0">
                  <a:pos x="472" y="482"/>
                </a:cxn>
                <a:cxn ang="0">
                  <a:pos x="471" y="479"/>
                </a:cxn>
                <a:cxn ang="0">
                  <a:pos x="469" y="474"/>
                </a:cxn>
                <a:cxn ang="0">
                  <a:pos x="469" y="154"/>
                </a:cxn>
                <a:cxn ang="0">
                  <a:pos x="466" y="131"/>
                </a:cxn>
                <a:cxn ang="0">
                  <a:pos x="459" y="113"/>
                </a:cxn>
                <a:cxn ang="0">
                  <a:pos x="445" y="99"/>
                </a:cxn>
                <a:cxn ang="0">
                  <a:pos x="424" y="90"/>
                </a:cxn>
                <a:cxn ang="0">
                  <a:pos x="398" y="85"/>
                </a:cxn>
                <a:cxn ang="0">
                  <a:pos x="363" y="84"/>
                </a:cxn>
                <a:cxn ang="0">
                  <a:pos x="331" y="84"/>
                </a:cxn>
                <a:cxn ang="0">
                  <a:pos x="301" y="87"/>
                </a:cxn>
                <a:cxn ang="0">
                  <a:pos x="271" y="88"/>
                </a:cxn>
                <a:cxn ang="0">
                  <a:pos x="244" y="91"/>
                </a:cxn>
                <a:cxn ang="0">
                  <a:pos x="221" y="94"/>
                </a:cxn>
                <a:cxn ang="0">
                  <a:pos x="203" y="96"/>
                </a:cxn>
                <a:cxn ang="0">
                  <a:pos x="192" y="99"/>
                </a:cxn>
                <a:cxn ang="0">
                  <a:pos x="188" y="99"/>
                </a:cxn>
                <a:cxn ang="0">
                  <a:pos x="188" y="474"/>
                </a:cxn>
                <a:cxn ang="0">
                  <a:pos x="185" y="483"/>
                </a:cxn>
                <a:cxn ang="0">
                  <a:pos x="180" y="486"/>
                </a:cxn>
                <a:cxn ang="0">
                  <a:pos x="174" y="488"/>
                </a:cxn>
                <a:cxn ang="0">
                  <a:pos x="24" y="488"/>
                </a:cxn>
                <a:cxn ang="0">
                  <a:pos x="10" y="486"/>
                </a:cxn>
                <a:cxn ang="0">
                  <a:pos x="3" y="482"/>
                </a:cxn>
                <a:cxn ang="0">
                  <a:pos x="0" y="474"/>
                </a:cxn>
                <a:cxn ang="0">
                  <a:pos x="0" y="84"/>
                </a:cxn>
                <a:cxn ang="0">
                  <a:pos x="3" y="68"/>
                </a:cxn>
                <a:cxn ang="0">
                  <a:pos x="10" y="55"/>
                </a:cxn>
                <a:cxn ang="0">
                  <a:pos x="24" y="46"/>
                </a:cxn>
                <a:cxn ang="0">
                  <a:pos x="44" y="36"/>
                </a:cxn>
                <a:cxn ang="0">
                  <a:pos x="71" y="29"/>
                </a:cxn>
                <a:cxn ang="0">
                  <a:pos x="106" y="23"/>
                </a:cxn>
                <a:cxn ang="0">
                  <a:pos x="154" y="15"/>
                </a:cxn>
                <a:cxn ang="0">
                  <a:pos x="209" y="9"/>
                </a:cxn>
                <a:cxn ang="0">
                  <a:pos x="268" y="5"/>
                </a:cxn>
                <a:cxn ang="0">
                  <a:pos x="328" y="2"/>
                </a:cxn>
                <a:cxn ang="0">
                  <a:pos x="384" y="0"/>
                </a:cxn>
              </a:cxnLst>
              <a:rect l="0" t="0" r="r" b="b"/>
              <a:pathLst>
                <a:path w="657" h="488">
                  <a:moveTo>
                    <a:pt x="384" y="0"/>
                  </a:moveTo>
                  <a:lnTo>
                    <a:pt x="434" y="2"/>
                  </a:lnTo>
                  <a:lnTo>
                    <a:pt x="480" y="5"/>
                  </a:lnTo>
                  <a:lnTo>
                    <a:pt x="521" y="9"/>
                  </a:lnTo>
                  <a:lnTo>
                    <a:pt x="556" y="17"/>
                  </a:lnTo>
                  <a:lnTo>
                    <a:pt x="587" y="27"/>
                  </a:lnTo>
                  <a:lnTo>
                    <a:pt x="612" y="43"/>
                  </a:lnTo>
                  <a:lnTo>
                    <a:pt x="631" y="59"/>
                  </a:lnTo>
                  <a:lnTo>
                    <a:pt x="645" y="81"/>
                  </a:lnTo>
                  <a:lnTo>
                    <a:pt x="654" y="106"/>
                  </a:lnTo>
                  <a:lnTo>
                    <a:pt x="657" y="137"/>
                  </a:lnTo>
                  <a:lnTo>
                    <a:pt x="657" y="474"/>
                  </a:lnTo>
                  <a:lnTo>
                    <a:pt x="654" y="483"/>
                  </a:lnTo>
                  <a:lnTo>
                    <a:pt x="650" y="486"/>
                  </a:lnTo>
                  <a:lnTo>
                    <a:pt x="644" y="488"/>
                  </a:lnTo>
                  <a:lnTo>
                    <a:pt x="486" y="488"/>
                  </a:lnTo>
                  <a:lnTo>
                    <a:pt x="477" y="485"/>
                  </a:lnTo>
                  <a:lnTo>
                    <a:pt x="472" y="482"/>
                  </a:lnTo>
                  <a:lnTo>
                    <a:pt x="471" y="479"/>
                  </a:lnTo>
                  <a:lnTo>
                    <a:pt x="469" y="474"/>
                  </a:lnTo>
                  <a:lnTo>
                    <a:pt x="469" y="154"/>
                  </a:lnTo>
                  <a:lnTo>
                    <a:pt x="466" y="131"/>
                  </a:lnTo>
                  <a:lnTo>
                    <a:pt x="459" y="113"/>
                  </a:lnTo>
                  <a:lnTo>
                    <a:pt x="445" y="99"/>
                  </a:lnTo>
                  <a:lnTo>
                    <a:pt x="424" y="90"/>
                  </a:lnTo>
                  <a:lnTo>
                    <a:pt x="398" y="85"/>
                  </a:lnTo>
                  <a:lnTo>
                    <a:pt x="363" y="84"/>
                  </a:lnTo>
                  <a:lnTo>
                    <a:pt x="331" y="84"/>
                  </a:lnTo>
                  <a:lnTo>
                    <a:pt x="301" y="87"/>
                  </a:lnTo>
                  <a:lnTo>
                    <a:pt x="271" y="88"/>
                  </a:lnTo>
                  <a:lnTo>
                    <a:pt x="244" y="91"/>
                  </a:lnTo>
                  <a:lnTo>
                    <a:pt x="221" y="94"/>
                  </a:lnTo>
                  <a:lnTo>
                    <a:pt x="203" y="96"/>
                  </a:lnTo>
                  <a:lnTo>
                    <a:pt x="192" y="99"/>
                  </a:lnTo>
                  <a:lnTo>
                    <a:pt x="188" y="99"/>
                  </a:lnTo>
                  <a:lnTo>
                    <a:pt x="188" y="474"/>
                  </a:lnTo>
                  <a:lnTo>
                    <a:pt x="185" y="483"/>
                  </a:lnTo>
                  <a:lnTo>
                    <a:pt x="180" y="486"/>
                  </a:lnTo>
                  <a:lnTo>
                    <a:pt x="174" y="488"/>
                  </a:lnTo>
                  <a:lnTo>
                    <a:pt x="24" y="488"/>
                  </a:lnTo>
                  <a:lnTo>
                    <a:pt x="10" y="486"/>
                  </a:lnTo>
                  <a:lnTo>
                    <a:pt x="3" y="482"/>
                  </a:lnTo>
                  <a:lnTo>
                    <a:pt x="0" y="474"/>
                  </a:lnTo>
                  <a:lnTo>
                    <a:pt x="0" y="84"/>
                  </a:lnTo>
                  <a:lnTo>
                    <a:pt x="3" y="68"/>
                  </a:lnTo>
                  <a:lnTo>
                    <a:pt x="10" y="55"/>
                  </a:lnTo>
                  <a:lnTo>
                    <a:pt x="24" y="46"/>
                  </a:lnTo>
                  <a:lnTo>
                    <a:pt x="44" y="36"/>
                  </a:lnTo>
                  <a:lnTo>
                    <a:pt x="71" y="29"/>
                  </a:lnTo>
                  <a:lnTo>
                    <a:pt x="106" y="23"/>
                  </a:lnTo>
                  <a:lnTo>
                    <a:pt x="154" y="15"/>
                  </a:lnTo>
                  <a:lnTo>
                    <a:pt x="209" y="9"/>
                  </a:lnTo>
                  <a:lnTo>
                    <a:pt x="268" y="5"/>
                  </a:lnTo>
                  <a:lnTo>
                    <a:pt x="328" y="2"/>
                  </a:lnTo>
                  <a:lnTo>
                    <a:pt x="384" y="0"/>
                  </a:lnTo>
                  <a:close/>
                </a:path>
              </a:pathLst>
            </a:custGeom>
            <a:grpFill/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b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endParaRPr>
            </a:p>
          </p:txBody>
        </p:sp>
        <p:sp>
          <p:nvSpPr>
            <p:cNvPr id="2074" name="Freeform 26"/>
            <p:cNvSpPr>
              <a:spLocks/>
            </p:cNvSpPr>
            <p:nvPr/>
          </p:nvSpPr>
          <p:spPr bwMode="auto">
            <a:xfrm>
              <a:off x="1835554" y="6135124"/>
              <a:ext cx="320635" cy="164220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308" y="12"/>
                </a:cxn>
                <a:cxn ang="0">
                  <a:pos x="426" y="30"/>
                </a:cxn>
                <a:cxn ang="0">
                  <a:pos x="538" y="55"/>
                </a:cxn>
                <a:cxn ang="0">
                  <a:pos x="685" y="102"/>
                </a:cxn>
                <a:cxn ang="0">
                  <a:pos x="826" y="172"/>
                </a:cxn>
                <a:cxn ang="0">
                  <a:pos x="952" y="258"/>
                </a:cxn>
                <a:cxn ang="0">
                  <a:pos x="1032" y="341"/>
                </a:cxn>
                <a:cxn ang="0">
                  <a:pos x="1064" y="395"/>
                </a:cxn>
                <a:cxn ang="0">
                  <a:pos x="1067" y="436"/>
                </a:cxn>
                <a:cxn ang="0">
                  <a:pos x="1052" y="461"/>
                </a:cxn>
                <a:cxn ang="0">
                  <a:pos x="1027" y="471"/>
                </a:cxn>
                <a:cxn ang="0">
                  <a:pos x="1006" y="474"/>
                </a:cxn>
                <a:cxn ang="0">
                  <a:pos x="965" y="479"/>
                </a:cxn>
                <a:cxn ang="0">
                  <a:pos x="899" y="487"/>
                </a:cxn>
                <a:cxn ang="0">
                  <a:pos x="815" y="497"/>
                </a:cxn>
                <a:cxn ang="0">
                  <a:pos x="721" y="508"/>
                </a:cxn>
                <a:cxn ang="0">
                  <a:pos x="626" y="520"/>
                </a:cxn>
                <a:cxn ang="0">
                  <a:pos x="538" y="531"/>
                </a:cxn>
                <a:cxn ang="0">
                  <a:pos x="465" y="540"/>
                </a:cxn>
                <a:cxn ang="0">
                  <a:pos x="415" y="546"/>
                </a:cxn>
                <a:cxn ang="0">
                  <a:pos x="397" y="547"/>
                </a:cxn>
                <a:cxn ang="0">
                  <a:pos x="402" y="531"/>
                </a:cxn>
                <a:cxn ang="0">
                  <a:pos x="414" y="487"/>
                </a:cxn>
                <a:cxn ang="0">
                  <a:pos x="429" y="426"/>
                </a:cxn>
                <a:cxn ang="0">
                  <a:pos x="447" y="357"/>
                </a:cxn>
                <a:cxn ang="0">
                  <a:pos x="464" y="295"/>
                </a:cxn>
                <a:cxn ang="0">
                  <a:pos x="476" y="245"/>
                </a:cxn>
                <a:cxn ang="0">
                  <a:pos x="488" y="196"/>
                </a:cxn>
                <a:cxn ang="0">
                  <a:pos x="491" y="141"/>
                </a:cxn>
                <a:cxn ang="0">
                  <a:pos x="474" y="102"/>
                </a:cxn>
                <a:cxn ang="0">
                  <a:pos x="434" y="75"/>
                </a:cxn>
                <a:cxn ang="0">
                  <a:pos x="375" y="58"/>
                </a:cxn>
                <a:cxn ang="0">
                  <a:pos x="290" y="43"/>
                </a:cxn>
                <a:cxn ang="0">
                  <a:pos x="194" y="32"/>
                </a:cxn>
                <a:cxn ang="0">
                  <a:pos x="105" y="27"/>
                </a:cxn>
                <a:cxn ang="0">
                  <a:pos x="6" y="29"/>
                </a:cxn>
                <a:cxn ang="0">
                  <a:pos x="0" y="26"/>
                </a:cxn>
                <a:cxn ang="0">
                  <a:pos x="8" y="20"/>
                </a:cxn>
                <a:cxn ang="0">
                  <a:pos x="20" y="11"/>
                </a:cxn>
                <a:cxn ang="0">
                  <a:pos x="29" y="3"/>
                </a:cxn>
                <a:cxn ang="0">
                  <a:pos x="44" y="2"/>
                </a:cxn>
              </a:cxnLst>
              <a:rect l="0" t="0" r="r" b="b"/>
              <a:pathLst>
                <a:path w="1068" h="547">
                  <a:moveTo>
                    <a:pt x="58" y="0"/>
                  </a:moveTo>
                  <a:lnTo>
                    <a:pt x="169" y="0"/>
                  </a:lnTo>
                  <a:lnTo>
                    <a:pt x="241" y="5"/>
                  </a:lnTo>
                  <a:lnTo>
                    <a:pt x="308" y="12"/>
                  </a:lnTo>
                  <a:lnTo>
                    <a:pt x="368" y="20"/>
                  </a:lnTo>
                  <a:lnTo>
                    <a:pt x="426" y="30"/>
                  </a:lnTo>
                  <a:lnTo>
                    <a:pt x="482" y="41"/>
                  </a:lnTo>
                  <a:lnTo>
                    <a:pt x="538" y="55"/>
                  </a:lnTo>
                  <a:lnTo>
                    <a:pt x="611" y="76"/>
                  </a:lnTo>
                  <a:lnTo>
                    <a:pt x="685" y="102"/>
                  </a:lnTo>
                  <a:lnTo>
                    <a:pt x="756" y="134"/>
                  </a:lnTo>
                  <a:lnTo>
                    <a:pt x="826" y="172"/>
                  </a:lnTo>
                  <a:lnTo>
                    <a:pt x="891" y="213"/>
                  </a:lnTo>
                  <a:lnTo>
                    <a:pt x="952" y="258"/>
                  </a:lnTo>
                  <a:lnTo>
                    <a:pt x="1005" y="309"/>
                  </a:lnTo>
                  <a:lnTo>
                    <a:pt x="1032" y="341"/>
                  </a:lnTo>
                  <a:lnTo>
                    <a:pt x="1052" y="369"/>
                  </a:lnTo>
                  <a:lnTo>
                    <a:pt x="1064" y="395"/>
                  </a:lnTo>
                  <a:lnTo>
                    <a:pt x="1068" y="417"/>
                  </a:lnTo>
                  <a:lnTo>
                    <a:pt x="1067" y="436"/>
                  </a:lnTo>
                  <a:lnTo>
                    <a:pt x="1061" y="452"/>
                  </a:lnTo>
                  <a:lnTo>
                    <a:pt x="1052" y="461"/>
                  </a:lnTo>
                  <a:lnTo>
                    <a:pt x="1039" y="467"/>
                  </a:lnTo>
                  <a:lnTo>
                    <a:pt x="1027" y="471"/>
                  </a:lnTo>
                  <a:lnTo>
                    <a:pt x="1014" y="473"/>
                  </a:lnTo>
                  <a:lnTo>
                    <a:pt x="1006" y="474"/>
                  </a:lnTo>
                  <a:lnTo>
                    <a:pt x="990" y="476"/>
                  </a:lnTo>
                  <a:lnTo>
                    <a:pt x="965" y="479"/>
                  </a:lnTo>
                  <a:lnTo>
                    <a:pt x="935" y="482"/>
                  </a:lnTo>
                  <a:lnTo>
                    <a:pt x="899" y="487"/>
                  </a:lnTo>
                  <a:lnTo>
                    <a:pt x="859" y="491"/>
                  </a:lnTo>
                  <a:lnTo>
                    <a:pt x="815" y="497"/>
                  </a:lnTo>
                  <a:lnTo>
                    <a:pt x="768" y="503"/>
                  </a:lnTo>
                  <a:lnTo>
                    <a:pt x="721" y="508"/>
                  </a:lnTo>
                  <a:lnTo>
                    <a:pt x="673" y="514"/>
                  </a:lnTo>
                  <a:lnTo>
                    <a:pt x="626" y="520"/>
                  </a:lnTo>
                  <a:lnTo>
                    <a:pt x="581" y="525"/>
                  </a:lnTo>
                  <a:lnTo>
                    <a:pt x="538" y="531"/>
                  </a:lnTo>
                  <a:lnTo>
                    <a:pt x="500" y="535"/>
                  </a:lnTo>
                  <a:lnTo>
                    <a:pt x="465" y="540"/>
                  </a:lnTo>
                  <a:lnTo>
                    <a:pt x="437" y="543"/>
                  </a:lnTo>
                  <a:lnTo>
                    <a:pt x="415" y="546"/>
                  </a:lnTo>
                  <a:lnTo>
                    <a:pt x="402" y="547"/>
                  </a:lnTo>
                  <a:lnTo>
                    <a:pt x="397" y="547"/>
                  </a:lnTo>
                  <a:lnTo>
                    <a:pt x="399" y="543"/>
                  </a:lnTo>
                  <a:lnTo>
                    <a:pt x="402" y="531"/>
                  </a:lnTo>
                  <a:lnTo>
                    <a:pt x="406" y="511"/>
                  </a:lnTo>
                  <a:lnTo>
                    <a:pt x="414" y="487"/>
                  </a:lnTo>
                  <a:lnTo>
                    <a:pt x="421" y="458"/>
                  </a:lnTo>
                  <a:lnTo>
                    <a:pt x="429" y="426"/>
                  </a:lnTo>
                  <a:lnTo>
                    <a:pt x="438" y="392"/>
                  </a:lnTo>
                  <a:lnTo>
                    <a:pt x="447" y="357"/>
                  </a:lnTo>
                  <a:lnTo>
                    <a:pt x="456" y="325"/>
                  </a:lnTo>
                  <a:lnTo>
                    <a:pt x="464" y="295"/>
                  </a:lnTo>
                  <a:lnTo>
                    <a:pt x="471" y="268"/>
                  </a:lnTo>
                  <a:lnTo>
                    <a:pt x="476" y="245"/>
                  </a:lnTo>
                  <a:lnTo>
                    <a:pt x="481" y="230"/>
                  </a:lnTo>
                  <a:lnTo>
                    <a:pt x="488" y="196"/>
                  </a:lnTo>
                  <a:lnTo>
                    <a:pt x="493" y="167"/>
                  </a:lnTo>
                  <a:lnTo>
                    <a:pt x="491" y="141"/>
                  </a:lnTo>
                  <a:lnTo>
                    <a:pt x="487" y="120"/>
                  </a:lnTo>
                  <a:lnTo>
                    <a:pt x="474" y="102"/>
                  </a:lnTo>
                  <a:lnTo>
                    <a:pt x="458" y="87"/>
                  </a:lnTo>
                  <a:lnTo>
                    <a:pt x="434" y="75"/>
                  </a:lnTo>
                  <a:lnTo>
                    <a:pt x="408" y="65"/>
                  </a:lnTo>
                  <a:lnTo>
                    <a:pt x="375" y="58"/>
                  </a:lnTo>
                  <a:lnTo>
                    <a:pt x="334" y="50"/>
                  </a:lnTo>
                  <a:lnTo>
                    <a:pt x="290" y="43"/>
                  </a:lnTo>
                  <a:lnTo>
                    <a:pt x="243" y="37"/>
                  </a:lnTo>
                  <a:lnTo>
                    <a:pt x="194" y="32"/>
                  </a:lnTo>
                  <a:lnTo>
                    <a:pt x="149" y="29"/>
                  </a:lnTo>
                  <a:lnTo>
                    <a:pt x="105" y="27"/>
                  </a:lnTo>
                  <a:lnTo>
                    <a:pt x="22" y="27"/>
                  </a:lnTo>
                  <a:lnTo>
                    <a:pt x="6" y="29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3" y="24"/>
                  </a:lnTo>
                  <a:lnTo>
                    <a:pt x="8" y="20"/>
                  </a:lnTo>
                  <a:lnTo>
                    <a:pt x="17" y="14"/>
                  </a:lnTo>
                  <a:lnTo>
                    <a:pt x="20" y="11"/>
                  </a:lnTo>
                  <a:lnTo>
                    <a:pt x="25" y="8"/>
                  </a:lnTo>
                  <a:lnTo>
                    <a:pt x="29" y="3"/>
                  </a:lnTo>
                  <a:lnTo>
                    <a:pt x="32" y="2"/>
                  </a:lnTo>
                  <a:lnTo>
                    <a:pt x="44" y="2"/>
                  </a:lnTo>
                  <a:lnTo>
                    <a:pt x="58" y="0"/>
                  </a:lnTo>
                  <a:close/>
                </a:path>
              </a:pathLst>
            </a:custGeom>
            <a:grpFill/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b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endParaRPr>
            </a:p>
          </p:txBody>
        </p:sp>
        <p:sp>
          <p:nvSpPr>
            <p:cNvPr id="2075" name="Freeform 27"/>
            <p:cNvSpPr>
              <a:spLocks/>
            </p:cNvSpPr>
            <p:nvPr/>
          </p:nvSpPr>
          <p:spPr bwMode="auto">
            <a:xfrm>
              <a:off x="1541039" y="6550928"/>
              <a:ext cx="320935" cy="164220"/>
            </a:xfrm>
            <a:custGeom>
              <a:avLst/>
              <a:gdLst/>
              <a:ahLst/>
              <a:cxnLst>
                <a:cxn ang="0">
                  <a:pos x="671" y="0"/>
                </a:cxn>
                <a:cxn ang="0">
                  <a:pos x="666" y="17"/>
                </a:cxn>
                <a:cxn ang="0">
                  <a:pos x="654" y="61"/>
                </a:cxn>
                <a:cxn ang="0">
                  <a:pos x="639" y="122"/>
                </a:cxn>
                <a:cxn ang="0">
                  <a:pos x="604" y="252"/>
                </a:cxn>
                <a:cxn ang="0">
                  <a:pos x="592" y="301"/>
                </a:cxn>
                <a:cxn ang="0">
                  <a:pos x="580" y="350"/>
                </a:cxn>
                <a:cxn ang="0">
                  <a:pos x="577" y="404"/>
                </a:cxn>
                <a:cxn ang="0">
                  <a:pos x="595" y="444"/>
                </a:cxn>
                <a:cxn ang="0">
                  <a:pos x="636" y="471"/>
                </a:cxn>
                <a:cxn ang="0">
                  <a:pos x="695" y="488"/>
                </a:cxn>
                <a:cxn ang="0">
                  <a:pos x="780" y="503"/>
                </a:cxn>
                <a:cxn ang="0">
                  <a:pos x="874" y="514"/>
                </a:cxn>
                <a:cxn ang="0">
                  <a:pos x="965" y="518"/>
                </a:cxn>
                <a:cxn ang="0">
                  <a:pos x="1063" y="517"/>
                </a:cxn>
                <a:cxn ang="0">
                  <a:pos x="1069" y="518"/>
                </a:cxn>
                <a:cxn ang="0">
                  <a:pos x="1063" y="523"/>
                </a:cxn>
                <a:cxn ang="0">
                  <a:pos x="1056" y="529"/>
                </a:cxn>
                <a:cxn ang="0">
                  <a:pos x="1048" y="535"/>
                </a:cxn>
                <a:cxn ang="0">
                  <a:pos x="1037" y="544"/>
                </a:cxn>
                <a:cxn ang="0">
                  <a:pos x="1012" y="546"/>
                </a:cxn>
                <a:cxn ang="0">
                  <a:pos x="969" y="547"/>
                </a:cxn>
                <a:cxn ang="0">
                  <a:pos x="901" y="546"/>
                </a:cxn>
                <a:cxn ang="0">
                  <a:pos x="762" y="534"/>
                </a:cxn>
                <a:cxn ang="0">
                  <a:pos x="644" y="515"/>
                </a:cxn>
                <a:cxn ang="0">
                  <a:pos x="531" y="491"/>
                </a:cxn>
                <a:cxn ang="0">
                  <a:pos x="385" y="444"/>
                </a:cxn>
                <a:cxn ang="0">
                  <a:pos x="244" y="374"/>
                </a:cxn>
                <a:cxn ang="0">
                  <a:pos x="118" y="287"/>
                </a:cxn>
                <a:cxn ang="0">
                  <a:pos x="38" y="205"/>
                </a:cxn>
                <a:cxn ang="0">
                  <a:pos x="4" y="150"/>
                </a:cxn>
                <a:cxn ang="0">
                  <a:pos x="1" y="109"/>
                </a:cxn>
                <a:cxn ang="0">
                  <a:pos x="18" y="85"/>
                </a:cxn>
                <a:cxn ang="0">
                  <a:pos x="41" y="74"/>
                </a:cxn>
                <a:cxn ang="0">
                  <a:pos x="62" y="71"/>
                </a:cxn>
                <a:cxn ang="0">
                  <a:pos x="103" y="67"/>
                </a:cxn>
                <a:cxn ang="0">
                  <a:pos x="169" y="59"/>
                </a:cxn>
                <a:cxn ang="0">
                  <a:pos x="253" y="49"/>
                </a:cxn>
                <a:cxn ang="0">
                  <a:pos x="347" y="38"/>
                </a:cxn>
                <a:cxn ang="0">
                  <a:pos x="442" y="27"/>
                </a:cxn>
                <a:cxn ang="0">
                  <a:pos x="530" y="17"/>
                </a:cxn>
                <a:cxn ang="0">
                  <a:pos x="603" y="8"/>
                </a:cxn>
                <a:cxn ang="0">
                  <a:pos x="653" y="1"/>
                </a:cxn>
              </a:cxnLst>
              <a:rect l="0" t="0" r="r" b="b"/>
              <a:pathLst>
                <a:path w="1069" h="547">
                  <a:moveTo>
                    <a:pt x="666" y="0"/>
                  </a:moveTo>
                  <a:lnTo>
                    <a:pt x="671" y="0"/>
                  </a:lnTo>
                  <a:lnTo>
                    <a:pt x="669" y="5"/>
                  </a:lnTo>
                  <a:lnTo>
                    <a:pt x="666" y="17"/>
                  </a:lnTo>
                  <a:lnTo>
                    <a:pt x="662" y="36"/>
                  </a:lnTo>
                  <a:lnTo>
                    <a:pt x="654" y="61"/>
                  </a:lnTo>
                  <a:lnTo>
                    <a:pt x="647" y="90"/>
                  </a:lnTo>
                  <a:lnTo>
                    <a:pt x="639" y="122"/>
                  </a:lnTo>
                  <a:lnTo>
                    <a:pt x="612" y="222"/>
                  </a:lnTo>
                  <a:lnTo>
                    <a:pt x="604" y="252"/>
                  </a:lnTo>
                  <a:lnTo>
                    <a:pt x="597" y="278"/>
                  </a:lnTo>
                  <a:lnTo>
                    <a:pt x="592" y="301"/>
                  </a:lnTo>
                  <a:lnTo>
                    <a:pt x="588" y="316"/>
                  </a:lnTo>
                  <a:lnTo>
                    <a:pt x="580" y="350"/>
                  </a:lnTo>
                  <a:lnTo>
                    <a:pt x="577" y="380"/>
                  </a:lnTo>
                  <a:lnTo>
                    <a:pt x="577" y="404"/>
                  </a:lnTo>
                  <a:lnTo>
                    <a:pt x="583" y="426"/>
                  </a:lnTo>
                  <a:lnTo>
                    <a:pt x="595" y="444"/>
                  </a:lnTo>
                  <a:lnTo>
                    <a:pt x="612" y="459"/>
                  </a:lnTo>
                  <a:lnTo>
                    <a:pt x="636" y="471"/>
                  </a:lnTo>
                  <a:lnTo>
                    <a:pt x="662" y="480"/>
                  </a:lnTo>
                  <a:lnTo>
                    <a:pt x="695" y="488"/>
                  </a:lnTo>
                  <a:lnTo>
                    <a:pt x="736" y="496"/>
                  </a:lnTo>
                  <a:lnTo>
                    <a:pt x="780" y="503"/>
                  </a:lnTo>
                  <a:lnTo>
                    <a:pt x="827" y="509"/>
                  </a:lnTo>
                  <a:lnTo>
                    <a:pt x="874" y="514"/>
                  </a:lnTo>
                  <a:lnTo>
                    <a:pt x="921" y="517"/>
                  </a:lnTo>
                  <a:lnTo>
                    <a:pt x="965" y="518"/>
                  </a:lnTo>
                  <a:lnTo>
                    <a:pt x="1048" y="518"/>
                  </a:lnTo>
                  <a:lnTo>
                    <a:pt x="1063" y="517"/>
                  </a:lnTo>
                  <a:lnTo>
                    <a:pt x="1066" y="517"/>
                  </a:lnTo>
                  <a:lnTo>
                    <a:pt x="1069" y="518"/>
                  </a:lnTo>
                  <a:lnTo>
                    <a:pt x="1066" y="521"/>
                  </a:lnTo>
                  <a:lnTo>
                    <a:pt x="1063" y="523"/>
                  </a:lnTo>
                  <a:lnTo>
                    <a:pt x="1060" y="526"/>
                  </a:lnTo>
                  <a:lnTo>
                    <a:pt x="1056" y="529"/>
                  </a:lnTo>
                  <a:lnTo>
                    <a:pt x="1053" y="532"/>
                  </a:lnTo>
                  <a:lnTo>
                    <a:pt x="1048" y="535"/>
                  </a:lnTo>
                  <a:lnTo>
                    <a:pt x="1040" y="543"/>
                  </a:lnTo>
                  <a:lnTo>
                    <a:pt x="1037" y="544"/>
                  </a:lnTo>
                  <a:lnTo>
                    <a:pt x="1025" y="544"/>
                  </a:lnTo>
                  <a:lnTo>
                    <a:pt x="1012" y="546"/>
                  </a:lnTo>
                  <a:lnTo>
                    <a:pt x="992" y="546"/>
                  </a:lnTo>
                  <a:lnTo>
                    <a:pt x="969" y="547"/>
                  </a:lnTo>
                  <a:lnTo>
                    <a:pt x="922" y="547"/>
                  </a:lnTo>
                  <a:lnTo>
                    <a:pt x="901" y="546"/>
                  </a:lnTo>
                  <a:lnTo>
                    <a:pt x="828" y="541"/>
                  </a:lnTo>
                  <a:lnTo>
                    <a:pt x="762" y="534"/>
                  </a:lnTo>
                  <a:lnTo>
                    <a:pt x="701" y="526"/>
                  </a:lnTo>
                  <a:lnTo>
                    <a:pt x="644" y="515"/>
                  </a:lnTo>
                  <a:lnTo>
                    <a:pt x="588" y="505"/>
                  </a:lnTo>
                  <a:lnTo>
                    <a:pt x="531" y="491"/>
                  </a:lnTo>
                  <a:lnTo>
                    <a:pt x="457" y="470"/>
                  </a:lnTo>
                  <a:lnTo>
                    <a:pt x="385" y="444"/>
                  </a:lnTo>
                  <a:lnTo>
                    <a:pt x="312" y="412"/>
                  </a:lnTo>
                  <a:lnTo>
                    <a:pt x="244" y="374"/>
                  </a:lnTo>
                  <a:lnTo>
                    <a:pt x="179" y="333"/>
                  </a:lnTo>
                  <a:lnTo>
                    <a:pt x="118" y="287"/>
                  </a:lnTo>
                  <a:lnTo>
                    <a:pt x="65" y="237"/>
                  </a:lnTo>
                  <a:lnTo>
                    <a:pt x="38" y="205"/>
                  </a:lnTo>
                  <a:lnTo>
                    <a:pt x="18" y="176"/>
                  </a:lnTo>
                  <a:lnTo>
                    <a:pt x="4" y="150"/>
                  </a:lnTo>
                  <a:lnTo>
                    <a:pt x="0" y="129"/>
                  </a:lnTo>
                  <a:lnTo>
                    <a:pt x="1" y="109"/>
                  </a:lnTo>
                  <a:lnTo>
                    <a:pt x="9" y="94"/>
                  </a:lnTo>
                  <a:lnTo>
                    <a:pt x="18" y="85"/>
                  </a:lnTo>
                  <a:lnTo>
                    <a:pt x="29" y="79"/>
                  </a:lnTo>
                  <a:lnTo>
                    <a:pt x="41" y="74"/>
                  </a:lnTo>
                  <a:lnTo>
                    <a:pt x="54" y="73"/>
                  </a:lnTo>
                  <a:lnTo>
                    <a:pt x="62" y="71"/>
                  </a:lnTo>
                  <a:lnTo>
                    <a:pt x="79" y="70"/>
                  </a:lnTo>
                  <a:lnTo>
                    <a:pt x="103" y="67"/>
                  </a:lnTo>
                  <a:lnTo>
                    <a:pt x="133" y="64"/>
                  </a:lnTo>
                  <a:lnTo>
                    <a:pt x="169" y="59"/>
                  </a:lnTo>
                  <a:lnTo>
                    <a:pt x="209" y="55"/>
                  </a:lnTo>
                  <a:lnTo>
                    <a:pt x="253" y="49"/>
                  </a:lnTo>
                  <a:lnTo>
                    <a:pt x="300" y="44"/>
                  </a:lnTo>
                  <a:lnTo>
                    <a:pt x="347" y="38"/>
                  </a:lnTo>
                  <a:lnTo>
                    <a:pt x="395" y="32"/>
                  </a:lnTo>
                  <a:lnTo>
                    <a:pt x="442" y="27"/>
                  </a:lnTo>
                  <a:lnTo>
                    <a:pt x="488" y="21"/>
                  </a:lnTo>
                  <a:lnTo>
                    <a:pt x="530" y="17"/>
                  </a:lnTo>
                  <a:lnTo>
                    <a:pt x="568" y="12"/>
                  </a:lnTo>
                  <a:lnTo>
                    <a:pt x="603" y="8"/>
                  </a:lnTo>
                  <a:lnTo>
                    <a:pt x="631" y="5"/>
                  </a:lnTo>
                  <a:lnTo>
                    <a:pt x="653" y="1"/>
                  </a:lnTo>
                  <a:lnTo>
                    <a:pt x="666" y="0"/>
                  </a:lnTo>
                  <a:close/>
                </a:path>
              </a:pathLst>
            </a:custGeom>
            <a:grpFill/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b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endParaRPr>
            </a:p>
          </p:txBody>
        </p:sp>
      </p:grpSp>
      <p:sp>
        <p:nvSpPr>
          <p:cNvPr id="23" name="Pladsholder til sidefod 22"/>
          <p:cNvSpPr>
            <a:spLocks noGrp="1"/>
          </p:cNvSpPr>
          <p:nvPr>
            <p:ph type="ftr" sz="quarter" idx="3"/>
          </p:nvPr>
        </p:nvSpPr>
        <p:spPr>
          <a:xfrm>
            <a:off x="3819525" y="6408738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mar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da-DK" sz="1000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3" r:id="rId1"/>
    <p:sldLayoutId id="2147484545" r:id="rId2"/>
    <p:sldLayoutId id="2147484546" r:id="rId3"/>
    <p:sldLayoutId id="2147484547" r:id="rId4"/>
    <p:sldLayoutId id="2147484548" r:id="rId5"/>
    <p:sldLayoutId id="2147484594" r:id="rId6"/>
    <p:sldLayoutId id="2147484595" r:id="rId7"/>
    <p:sldLayoutId id="2147484596" r:id="rId8"/>
    <p:sldLayoutId id="2147484597" r:id="rId9"/>
    <p:sldLayoutId id="2147484598" r:id="rId10"/>
    <p:sldLayoutId id="2147484549" r:id="rId11"/>
    <p:sldLayoutId id="2147484599" r:id="rId12"/>
    <p:sldLayoutId id="2147484600" r:id="rId13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ln w="1905"/>
          <a:solidFill>
            <a:schemeClr val="tx2"/>
          </a:soli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Verdana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" pitchFamily="2" charset="2"/>
        <a:buChar char="§"/>
        <a:defRPr sz="27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68000"/>
        <a:buFont typeface="Wingdings" pitchFamily="2" charset="2"/>
        <a:buChar char="§"/>
        <a:defRPr sz="2100" kern="120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68000"/>
        <a:buFont typeface="Wingdings" pitchFamily="2" charset="2"/>
        <a:buChar char="§"/>
        <a:defRPr sz="1900" kern="120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68000"/>
        <a:buFont typeface="Wingdings" pitchFamily="2" charset="2"/>
        <a:buChar char="§"/>
        <a:defRPr kern="120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dsholder til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titeltypografi i masteren</a:t>
            </a:r>
          </a:p>
        </p:txBody>
      </p:sp>
      <p:sp>
        <p:nvSpPr>
          <p:cNvPr id="17411" name="Pladsholder til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FB4DF3-CD63-4D7C-B5E1-A8B351255EE7}" type="datetimeFigureOut">
              <a:rPr lang="da-DK"/>
              <a:pPr>
                <a:defRPr/>
              </a:pPr>
              <a:t>31-08-2026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43DA34-AB5B-4C01-B1DF-6F22A52FCC96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4" r:id="rId1"/>
    <p:sldLayoutId id="2147484775" r:id="rId2"/>
    <p:sldLayoutId id="2147484588" r:id="rId3"/>
    <p:sldLayoutId id="2147484776" r:id="rId4"/>
    <p:sldLayoutId id="2147484777" r:id="rId5"/>
    <p:sldLayoutId id="2147484589" r:id="rId6"/>
    <p:sldLayoutId id="2147484590" r:id="rId7"/>
    <p:sldLayoutId id="2147484778" r:id="rId8"/>
    <p:sldLayoutId id="2147484779" r:id="rId9"/>
    <p:sldLayoutId id="2147484591" r:id="rId10"/>
    <p:sldLayoutId id="214748459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g"/><Relationship Id="rId7" Type="http://schemas.openxmlformats.org/officeDocument/2006/relationships/image" Target="../media/image9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Relationship Id="rId6" Type="http://schemas.openxmlformats.org/officeDocument/2006/relationships/image" Target="cid:image001.png@01DA08C2.DF77A9D0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16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gif"/><Relationship Id="rId11" Type="http://schemas.openxmlformats.org/officeDocument/2006/relationships/image" Target="../media/image15.jpeg"/><Relationship Id="rId5" Type="http://schemas.openxmlformats.org/officeDocument/2006/relationships/image" Target="cid:image001.png@01DA08C2.DF77A9D0" TargetMode="External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gif"/><Relationship Id="rId5" Type="http://schemas.openxmlformats.org/officeDocument/2006/relationships/image" Target="cid:image001.png@01DA08C2.DF77A9D0" TargetMode="External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gif"/><Relationship Id="rId5" Type="http://schemas.openxmlformats.org/officeDocument/2006/relationships/image" Target="cid:image001.png@01DA08C2.DF77A9D0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gif"/><Relationship Id="rId5" Type="http://schemas.openxmlformats.org/officeDocument/2006/relationships/image" Target="cid:image001.png@01DA08C2.DF77A9D0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gif"/><Relationship Id="rId5" Type="http://schemas.openxmlformats.org/officeDocument/2006/relationships/image" Target="cid:image001.png@01DA08C2.DF77A9D0" TargetMode="External"/><Relationship Id="rId10" Type="http://schemas.openxmlformats.org/officeDocument/2006/relationships/image" Target="../media/image25.jpeg"/><Relationship Id="rId4" Type="http://schemas.openxmlformats.org/officeDocument/2006/relationships/image" Target="../media/image8.png"/><Relationship Id="rId9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g"/><Relationship Id="rId7" Type="http://schemas.openxmlformats.org/officeDocument/2006/relationships/image" Target="../media/image9.gif"/><Relationship Id="rId12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cid:image001.png@01DA08C2.DF77A9D0" TargetMode="External"/><Relationship Id="rId11" Type="http://schemas.openxmlformats.org/officeDocument/2006/relationships/image" Target="../media/image28.jpeg"/><Relationship Id="rId5" Type="http://schemas.openxmlformats.org/officeDocument/2006/relationships/image" Target="../media/image8.png"/><Relationship Id="rId10" Type="http://schemas.openxmlformats.org/officeDocument/2006/relationships/image" Target="../media/image27.jpg"/><Relationship Id="rId4" Type="http://schemas.openxmlformats.org/officeDocument/2006/relationships/image" Target="../media/image7.png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kst, kort&#10;&#10;Automatisk genereret beskrivelse">
            <a:extLst>
              <a:ext uri="{FF2B5EF4-FFF2-40B4-BE49-F238E27FC236}">
                <a16:creationId xmlns:a16="http://schemas.microsoft.com/office/drawing/2014/main" id="{3E3E1DAF-827F-4AEC-954C-281D731BF31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7432" y="889190"/>
            <a:ext cx="4553510" cy="5459722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128AD756-A253-4620-A0B9-8D2CCBA5D0E6}"/>
              </a:ext>
            </a:extLst>
          </p:cNvPr>
          <p:cNvSpPr txBox="1">
            <a:spLocks/>
          </p:cNvSpPr>
          <p:nvPr/>
        </p:nvSpPr>
        <p:spPr bwMode="auto">
          <a:xfrm>
            <a:off x="251520" y="-50768"/>
            <a:ext cx="6267161" cy="111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a-DK" sz="2400" dirty="0"/>
              <a:t>Ynglefugle Roskilde Fjord 2026 </a:t>
            </a:r>
            <a:endParaRPr kumimoji="0" lang="da-DK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BC92395C-6966-A1BE-0539-81D13077511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356" y="6551564"/>
            <a:ext cx="511139" cy="28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527EE3B7-3DF2-D90D-8E1C-889748089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707" y="6551563"/>
            <a:ext cx="945565" cy="230807"/>
          </a:xfrm>
          <a:prstGeom prst="rect">
            <a:avLst/>
          </a:prstGeom>
        </p:spPr>
      </p:pic>
      <p:pic>
        <p:nvPicPr>
          <p:cNvPr id="16" name="Billede 15" descr="signaturelogo_1">
            <a:extLst>
              <a:ext uri="{FF2B5EF4-FFF2-40B4-BE49-F238E27FC236}">
                <a16:creationId xmlns:a16="http://schemas.microsoft.com/office/drawing/2014/main" id="{D7C696A0-A304-5943-A189-DF088A217852}"/>
              </a:ext>
            </a:extLst>
          </p:cNvPr>
          <p:cNvPicPr>
            <a:picLocks noChangeAspect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958" y="6551563"/>
            <a:ext cx="477839" cy="254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Billede 16" descr="Et billede, der indeholder tekst, Font/skrifttype, logo, Elektrisk blå&#10;&#10;Automatisk genereret beskrivelse">
            <a:extLst>
              <a:ext uri="{FF2B5EF4-FFF2-40B4-BE49-F238E27FC236}">
                <a16:creationId xmlns:a16="http://schemas.microsoft.com/office/drawing/2014/main" id="{9E7EA32D-2497-6D64-D3B3-5A2182A2AC3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04"/>
          <a:stretch/>
        </p:blipFill>
        <p:spPr bwMode="auto">
          <a:xfrm>
            <a:off x="6601240" y="6551563"/>
            <a:ext cx="661597" cy="232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Billede 17" descr="Lejre Kommune logo">
            <a:extLst>
              <a:ext uri="{FF2B5EF4-FFF2-40B4-BE49-F238E27FC236}">
                <a16:creationId xmlns:a16="http://schemas.microsoft.com/office/drawing/2014/main" id="{07121797-C9EB-F1A2-861E-DD9C1FC425B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884" y="6570539"/>
            <a:ext cx="559829" cy="21689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9EE7EFCA-2501-A66D-A300-70EBDAEDF47B}"/>
              </a:ext>
            </a:extLst>
          </p:cNvPr>
          <p:cNvSpPr txBox="1"/>
          <p:nvPr/>
        </p:nvSpPr>
        <p:spPr>
          <a:xfrm>
            <a:off x="5056011" y="4953710"/>
            <a:ext cx="4175899" cy="1395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da-DK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 til: </a:t>
            </a: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•"/>
            </a:pPr>
            <a:r>
              <a:rPr lang="da-DK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1978-1981 (Fredningsstyrelsen)</a:t>
            </a: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•"/>
            </a:pPr>
            <a:r>
              <a:rPr lang="da-DK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1982-1989 (Hovedstadsrådet)</a:t>
            </a: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•"/>
            </a:pPr>
            <a:r>
              <a:rPr lang="da-DK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1990-2006: Roskilde og Frederiksborg Amter</a:t>
            </a: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•"/>
            </a:pPr>
            <a:r>
              <a:rPr lang="da-DK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2007: Roskilde, Lejre og Frederikssund Kommuner</a:t>
            </a:r>
          </a:p>
          <a:p>
            <a:pPr marL="342900" lvl="0" indent="-342900">
              <a:spcAft>
                <a:spcPts val="0"/>
              </a:spcAft>
              <a:buFont typeface="Calibri" panose="020F0502020204030204" pitchFamily="34" charset="0"/>
              <a:buChar char="•"/>
            </a:pPr>
            <a:r>
              <a:rPr lang="da-DK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2018: Nationalpark Skjoldungernes Land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EFEFE1C-8A45-888D-7160-21873C5640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96854" y="889190"/>
            <a:ext cx="3869297" cy="372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76994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128AD756-A253-4620-A0B9-8D2CCBA5D0E6}"/>
              </a:ext>
            </a:extLst>
          </p:cNvPr>
          <p:cNvSpPr txBox="1">
            <a:spLocks/>
          </p:cNvSpPr>
          <p:nvPr/>
        </p:nvSpPr>
        <p:spPr bwMode="auto">
          <a:xfrm>
            <a:off x="251520" y="-50768"/>
            <a:ext cx="6267161" cy="111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a-DK" sz="2400" dirty="0"/>
              <a:t>Ynglefugle Roskilde Fjord 2026 </a:t>
            </a:r>
            <a:endParaRPr kumimoji="0" lang="da-DK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BC92395C-6966-A1BE-0539-81D13077511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356" y="6551564"/>
            <a:ext cx="511139" cy="28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527EE3B7-3DF2-D90D-8E1C-889748089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707" y="6551563"/>
            <a:ext cx="945565" cy="230807"/>
          </a:xfrm>
          <a:prstGeom prst="rect">
            <a:avLst/>
          </a:prstGeom>
        </p:spPr>
      </p:pic>
      <p:pic>
        <p:nvPicPr>
          <p:cNvPr id="16" name="Billede 15" descr="signaturelogo_1">
            <a:extLst>
              <a:ext uri="{FF2B5EF4-FFF2-40B4-BE49-F238E27FC236}">
                <a16:creationId xmlns:a16="http://schemas.microsoft.com/office/drawing/2014/main" id="{D7C696A0-A304-5943-A189-DF088A217852}"/>
              </a:ext>
            </a:extLst>
          </p:cNvPr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958" y="6551563"/>
            <a:ext cx="477839" cy="254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Billede 16" descr="Et billede, der indeholder tekst, Font/skrifttype, logo, Elektrisk blå&#10;&#10;Automatisk genereret beskrivelse">
            <a:extLst>
              <a:ext uri="{FF2B5EF4-FFF2-40B4-BE49-F238E27FC236}">
                <a16:creationId xmlns:a16="http://schemas.microsoft.com/office/drawing/2014/main" id="{9E7EA32D-2497-6D64-D3B3-5A2182A2AC3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04"/>
          <a:stretch/>
        </p:blipFill>
        <p:spPr bwMode="auto">
          <a:xfrm>
            <a:off x="6601240" y="6551563"/>
            <a:ext cx="661597" cy="232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Billede 17" descr="Lejre Kommune logo">
            <a:extLst>
              <a:ext uri="{FF2B5EF4-FFF2-40B4-BE49-F238E27FC236}">
                <a16:creationId xmlns:a16="http://schemas.microsoft.com/office/drawing/2014/main" id="{07121797-C9EB-F1A2-861E-DD9C1FC425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884" y="6570539"/>
            <a:ext cx="559829" cy="216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Billede 8" descr="Et billede, der indeholder fugl, udendørs, vand, vandfugl&#10;&#10;Automatisk genereret beskrivelse">
            <a:extLst>
              <a:ext uri="{FF2B5EF4-FFF2-40B4-BE49-F238E27FC236}">
                <a16:creationId xmlns:a16="http://schemas.microsoft.com/office/drawing/2014/main" id="{D2B3E581-A8FE-1A8C-8D26-69AD63CE9AD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714" y="2690756"/>
            <a:ext cx="2943766" cy="16581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40994BD6-2D47-7D3B-348D-09549C1E49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520" y="764703"/>
            <a:ext cx="5616624" cy="3628805"/>
          </a:xfrm>
          <a:prstGeom prst="rect">
            <a:avLst/>
          </a:prstGeom>
        </p:spPr>
      </p:pic>
      <p:pic>
        <p:nvPicPr>
          <p:cNvPr id="13" name="Billede 12" descr="Et billede, der indeholder person, udendørs, sky, tøj&#10;&#10;Automatisk genereret beskrivelse">
            <a:extLst>
              <a:ext uri="{FF2B5EF4-FFF2-40B4-BE49-F238E27FC236}">
                <a16:creationId xmlns:a16="http://schemas.microsoft.com/office/drawing/2014/main" id="{A63C4C67-92EA-A069-59DA-10BC20ACA85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3"/>
          <a:stretch/>
        </p:blipFill>
        <p:spPr>
          <a:xfrm>
            <a:off x="252833" y="4509120"/>
            <a:ext cx="3528392" cy="18021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Billede 19" descr="Et billede, der indeholder udendørs, plante, græs, blomst&#10;&#10;Automatisk genereret beskrivelse">
            <a:extLst>
              <a:ext uri="{FF2B5EF4-FFF2-40B4-BE49-F238E27FC236}">
                <a16:creationId xmlns:a16="http://schemas.microsoft.com/office/drawing/2014/main" id="{B30D639F-F59E-7473-94C1-14FE8188001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713" y="4509118"/>
            <a:ext cx="2943767" cy="18021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Billede 3" descr="Et billede, der indeholder fugl, vandfugl, udendørs, and&#10;&#10;Automatisk genereret beskrivelse">
            <a:extLst>
              <a:ext uri="{FF2B5EF4-FFF2-40B4-BE49-F238E27FC236}">
                <a16:creationId xmlns:a16="http://schemas.microsoft.com/office/drawing/2014/main" id="{7B30B73F-D4EC-B70F-D9AB-7EA0C898EB6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4" t="8842" r="24798" b="20704"/>
          <a:stretch/>
        </p:blipFill>
        <p:spPr>
          <a:xfrm>
            <a:off x="3988829" y="4509120"/>
            <a:ext cx="1752279" cy="18021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54C02254-8B14-259F-CF3B-284387FE1F0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35521" y="764702"/>
            <a:ext cx="2943444" cy="18021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046066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>
            <a:extLst>
              <a:ext uri="{FF2B5EF4-FFF2-40B4-BE49-F238E27FC236}">
                <a16:creationId xmlns:a16="http://schemas.microsoft.com/office/drawing/2014/main" id="{E186986F-3337-4267-868A-C269AE3DFE77}"/>
              </a:ext>
            </a:extLst>
          </p:cNvPr>
          <p:cNvSpPr txBox="1">
            <a:spLocks/>
          </p:cNvSpPr>
          <p:nvPr/>
        </p:nvSpPr>
        <p:spPr bwMode="auto">
          <a:xfrm>
            <a:off x="186043" y="186095"/>
            <a:ext cx="4752528" cy="88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a-DK" sz="2400" dirty="0"/>
              <a:t>Ynglefugle Roskilde Fjord 2026 </a:t>
            </a:r>
            <a:endParaRPr kumimoji="0" lang="da-DK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96224FEA-609C-3A9A-0304-2274F29103B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356" y="6551564"/>
            <a:ext cx="511139" cy="28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AE85B7B5-BA33-D953-A4C5-88BA5E605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707" y="6551563"/>
            <a:ext cx="945565" cy="230807"/>
          </a:xfrm>
          <a:prstGeom prst="rect">
            <a:avLst/>
          </a:prstGeom>
        </p:spPr>
      </p:pic>
      <p:pic>
        <p:nvPicPr>
          <p:cNvPr id="7" name="Billede 6" descr="signaturelogo_1">
            <a:extLst>
              <a:ext uri="{FF2B5EF4-FFF2-40B4-BE49-F238E27FC236}">
                <a16:creationId xmlns:a16="http://schemas.microsoft.com/office/drawing/2014/main" id="{83F51FFA-7083-0A6D-A55C-30543D6676F9}"/>
              </a:ext>
            </a:extLst>
          </p:cNvPr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958" y="6551563"/>
            <a:ext cx="477839" cy="254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lede 7" descr="Et billede, der indeholder tekst, Font/skrifttype, logo, Elektrisk blå&#10;&#10;Automatisk genereret beskrivelse">
            <a:extLst>
              <a:ext uri="{FF2B5EF4-FFF2-40B4-BE49-F238E27FC236}">
                <a16:creationId xmlns:a16="http://schemas.microsoft.com/office/drawing/2014/main" id="{51C27C7D-DFDD-C540-95D6-28B473A08A3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04"/>
          <a:stretch/>
        </p:blipFill>
        <p:spPr bwMode="auto">
          <a:xfrm>
            <a:off x="6601240" y="6551563"/>
            <a:ext cx="661597" cy="232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Billede 8" descr="Lejre Kommune logo">
            <a:extLst>
              <a:ext uri="{FF2B5EF4-FFF2-40B4-BE49-F238E27FC236}">
                <a16:creationId xmlns:a16="http://schemas.microsoft.com/office/drawing/2014/main" id="{EA4C106D-F40E-3149-C30D-BEEB962883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884" y="6570539"/>
            <a:ext cx="559829" cy="216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53E324B7-764D-4410-684E-D998F82AFB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544" y="4589001"/>
            <a:ext cx="3347864" cy="18515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492AEAEA-7FF2-8479-2FC4-91F53B4045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8571" y="4589001"/>
            <a:ext cx="3347864" cy="18859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434D86E8-5447-546D-67D9-093E255210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536" y="836712"/>
            <a:ext cx="7788983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256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>
            <a:extLst>
              <a:ext uri="{FF2B5EF4-FFF2-40B4-BE49-F238E27FC236}">
                <a16:creationId xmlns:a16="http://schemas.microsoft.com/office/drawing/2014/main" id="{E186986F-3337-4267-868A-C269AE3DFE77}"/>
              </a:ext>
            </a:extLst>
          </p:cNvPr>
          <p:cNvSpPr txBox="1">
            <a:spLocks/>
          </p:cNvSpPr>
          <p:nvPr/>
        </p:nvSpPr>
        <p:spPr bwMode="auto">
          <a:xfrm>
            <a:off x="186043" y="186095"/>
            <a:ext cx="4752528" cy="88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a-DK" sz="2400" dirty="0"/>
              <a:t>Ynglefugle Roskilde Fjord 2026 </a:t>
            </a:r>
            <a:endParaRPr kumimoji="0" lang="da-DK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0B33924C-7A32-5A58-20DB-E46D04F6FD8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356" y="6551564"/>
            <a:ext cx="511139" cy="28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E99884D6-DCDE-88C0-A2BD-E596A3A4E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707" y="6551563"/>
            <a:ext cx="945565" cy="230807"/>
          </a:xfrm>
          <a:prstGeom prst="rect">
            <a:avLst/>
          </a:prstGeom>
        </p:spPr>
      </p:pic>
      <p:pic>
        <p:nvPicPr>
          <p:cNvPr id="5" name="Billede 4" descr="signaturelogo_1">
            <a:extLst>
              <a:ext uri="{FF2B5EF4-FFF2-40B4-BE49-F238E27FC236}">
                <a16:creationId xmlns:a16="http://schemas.microsoft.com/office/drawing/2014/main" id="{F9D703DA-F087-5776-DBE8-416B3EDD730F}"/>
              </a:ext>
            </a:extLst>
          </p:cNvPr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958" y="6551563"/>
            <a:ext cx="477839" cy="254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 descr="Et billede, der indeholder tekst, Font/skrifttype, logo, Elektrisk blå&#10;&#10;Automatisk genereret beskrivelse">
            <a:extLst>
              <a:ext uri="{FF2B5EF4-FFF2-40B4-BE49-F238E27FC236}">
                <a16:creationId xmlns:a16="http://schemas.microsoft.com/office/drawing/2014/main" id="{A5A6834A-516D-1191-23D2-BE20F00CE62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04"/>
          <a:stretch/>
        </p:blipFill>
        <p:spPr bwMode="auto">
          <a:xfrm>
            <a:off x="6601240" y="6551563"/>
            <a:ext cx="661597" cy="232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Billede 6" descr="Lejre Kommune logo">
            <a:extLst>
              <a:ext uri="{FF2B5EF4-FFF2-40B4-BE49-F238E27FC236}">
                <a16:creationId xmlns:a16="http://schemas.microsoft.com/office/drawing/2014/main" id="{ECFAD194-47DA-34A0-769C-9DD79F4AF8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884" y="6570539"/>
            <a:ext cx="559829" cy="216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6E797314-6F0E-2471-170C-2976E6BBBD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8" y="1340768"/>
            <a:ext cx="7750580" cy="474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0707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175895" y="764704"/>
            <a:ext cx="5688632" cy="1093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endParaRPr lang="da-D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200000"/>
              </a:lnSpc>
              <a:spcAft>
                <a:spcPts val="0"/>
              </a:spcAft>
            </a:pPr>
            <a:endParaRPr lang="da-DK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151603" y="2111014"/>
            <a:ext cx="4572000" cy="29495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Ca. 40 arter 1978-2026</a:t>
            </a:r>
          </a:p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Maks &gt; 20.000 par 1986</a:t>
            </a:r>
          </a:p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Tilbagegang til 1990</a:t>
            </a:r>
          </a:p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Fremgang 1990-1997 </a:t>
            </a:r>
          </a:p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Tilbagegang 1998-2010</a:t>
            </a:r>
          </a:p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 ca. 2010 ret stabilt niveau/</a:t>
            </a: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da-DK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fremgang for nogle arter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D18F66EA-79DC-4DBD-A013-FC264EA6B946}"/>
              </a:ext>
            </a:extLst>
          </p:cNvPr>
          <p:cNvSpPr txBox="1">
            <a:spLocks/>
          </p:cNvSpPr>
          <p:nvPr/>
        </p:nvSpPr>
        <p:spPr bwMode="auto">
          <a:xfrm>
            <a:off x="186043" y="186095"/>
            <a:ext cx="4752528" cy="88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a-DK" sz="2400" dirty="0"/>
              <a:t>Ynglefugle Roskilde Fjord 2026 </a:t>
            </a:r>
            <a:endParaRPr kumimoji="0" lang="da-DK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C2EB296-A118-F1C9-BB0E-74790D6118D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356" y="6551564"/>
            <a:ext cx="511139" cy="28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4C1C96B3-DA10-6579-19CF-00C1D987E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707" y="6551563"/>
            <a:ext cx="945565" cy="230807"/>
          </a:xfrm>
          <a:prstGeom prst="rect">
            <a:avLst/>
          </a:prstGeom>
        </p:spPr>
      </p:pic>
      <p:pic>
        <p:nvPicPr>
          <p:cNvPr id="7" name="Billede 6" descr="signaturelogo_1">
            <a:extLst>
              <a:ext uri="{FF2B5EF4-FFF2-40B4-BE49-F238E27FC236}">
                <a16:creationId xmlns:a16="http://schemas.microsoft.com/office/drawing/2014/main" id="{F94A6779-2935-6AB4-660A-106C27A87B61}"/>
              </a:ext>
            </a:extLst>
          </p:cNvPr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958" y="6551563"/>
            <a:ext cx="477839" cy="254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lede 7" descr="Et billede, der indeholder tekst, Font/skrifttype, logo, Elektrisk blå&#10;&#10;Automatisk genereret beskrivelse">
            <a:extLst>
              <a:ext uri="{FF2B5EF4-FFF2-40B4-BE49-F238E27FC236}">
                <a16:creationId xmlns:a16="http://schemas.microsoft.com/office/drawing/2014/main" id="{4810B8A8-7FDB-3173-1EBE-B751A727DD5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04"/>
          <a:stretch/>
        </p:blipFill>
        <p:spPr bwMode="auto">
          <a:xfrm>
            <a:off x="6601240" y="6551563"/>
            <a:ext cx="661597" cy="232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Billede 9" descr="Lejre Kommune logo">
            <a:extLst>
              <a:ext uri="{FF2B5EF4-FFF2-40B4-BE49-F238E27FC236}">
                <a16:creationId xmlns:a16="http://schemas.microsoft.com/office/drawing/2014/main" id="{E2074F55-17B1-15FA-757F-4692E1607D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884" y="6570539"/>
            <a:ext cx="559829" cy="216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C6A8DEB1-F551-D658-3ADC-99D145EF6F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1052" y="2233847"/>
            <a:ext cx="5021570" cy="305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4104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175895" y="764704"/>
            <a:ext cx="5688632" cy="1093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endParaRPr lang="da-DK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200000"/>
              </a:lnSpc>
              <a:spcAft>
                <a:spcPts val="0"/>
              </a:spcAft>
            </a:pPr>
            <a:endParaRPr lang="da-DK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D18F66EA-79DC-4DBD-A013-FC264EA6B946}"/>
              </a:ext>
            </a:extLst>
          </p:cNvPr>
          <p:cNvSpPr txBox="1">
            <a:spLocks/>
          </p:cNvSpPr>
          <p:nvPr/>
        </p:nvSpPr>
        <p:spPr bwMode="auto">
          <a:xfrm>
            <a:off x="186043" y="186095"/>
            <a:ext cx="4752528" cy="88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a-DK" sz="2400" dirty="0"/>
              <a:t>Ynglefugle Roskilde Fjord 2026 </a:t>
            </a:r>
            <a:endParaRPr kumimoji="0" lang="da-DK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C2EB296-A118-F1C9-BB0E-74790D6118D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356" y="6551564"/>
            <a:ext cx="511139" cy="28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4C1C96B3-DA10-6579-19CF-00C1D987E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707" y="6551563"/>
            <a:ext cx="945565" cy="230807"/>
          </a:xfrm>
          <a:prstGeom prst="rect">
            <a:avLst/>
          </a:prstGeom>
        </p:spPr>
      </p:pic>
      <p:pic>
        <p:nvPicPr>
          <p:cNvPr id="7" name="Billede 6" descr="signaturelogo_1">
            <a:extLst>
              <a:ext uri="{FF2B5EF4-FFF2-40B4-BE49-F238E27FC236}">
                <a16:creationId xmlns:a16="http://schemas.microsoft.com/office/drawing/2014/main" id="{F94A6779-2935-6AB4-660A-106C27A87B61}"/>
              </a:ext>
            </a:extLst>
          </p:cNvPr>
          <p:cNvPicPr>
            <a:picLocks noChangeAspect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958" y="6551563"/>
            <a:ext cx="477839" cy="254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lede 7" descr="Et billede, der indeholder tekst, Font/skrifttype, logo, Elektrisk blå&#10;&#10;Automatisk genereret beskrivelse">
            <a:extLst>
              <a:ext uri="{FF2B5EF4-FFF2-40B4-BE49-F238E27FC236}">
                <a16:creationId xmlns:a16="http://schemas.microsoft.com/office/drawing/2014/main" id="{4810B8A8-7FDB-3173-1EBE-B751A727DD5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04"/>
          <a:stretch/>
        </p:blipFill>
        <p:spPr bwMode="auto">
          <a:xfrm>
            <a:off x="6601240" y="6551563"/>
            <a:ext cx="661597" cy="232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Billede 9" descr="Lejre Kommune logo">
            <a:extLst>
              <a:ext uri="{FF2B5EF4-FFF2-40B4-BE49-F238E27FC236}">
                <a16:creationId xmlns:a16="http://schemas.microsoft.com/office/drawing/2014/main" id="{E2074F55-17B1-15FA-757F-4692E1607D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884" y="6570539"/>
            <a:ext cx="559829" cy="216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Billede 11" descr="Et billede, der indeholder udendørs, vandfugl, fugl, græs&#10;&#10;Automatisk genereret beskrivelse">
            <a:extLst>
              <a:ext uri="{FF2B5EF4-FFF2-40B4-BE49-F238E27FC236}">
                <a16:creationId xmlns:a16="http://schemas.microsoft.com/office/drawing/2014/main" id="{AF7C13F5-C571-7037-4DF1-0D9B98D7D3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47" y="3717525"/>
            <a:ext cx="3611893" cy="27089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Billede 16" descr="Et billede, der indeholder fugl, udendørs, måge, vandfugl&#10;&#10;Automatisk genereret beskrivelse">
            <a:extLst>
              <a:ext uri="{FF2B5EF4-FFF2-40B4-BE49-F238E27FC236}">
                <a16:creationId xmlns:a16="http://schemas.microsoft.com/office/drawing/2014/main" id="{ADF02B47-96C8-C555-3504-271109A3F9A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72" y="908720"/>
            <a:ext cx="3611893" cy="27089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D4E3DC46-C92A-D159-03E8-9FDE322E1B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4931" y="614461"/>
            <a:ext cx="4134214" cy="578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6660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209485" y="1214425"/>
            <a:ext cx="9000999" cy="2328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endParaRPr lang="da-DK" sz="2400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endParaRPr lang="da-DK" sz="2400" u="sng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200000"/>
              </a:lnSpc>
              <a:spcAft>
                <a:spcPts val="0"/>
              </a:spcAft>
              <a:buFont typeface="Calibri" panose="020F0502020204030204" pitchFamily="34" charset="0"/>
              <a:buChar char="•"/>
            </a:pPr>
            <a:endParaRPr lang="da-DK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0BFFB1A8-15F6-4B5C-BA4F-4A991B2E2FBC}"/>
              </a:ext>
            </a:extLst>
          </p:cNvPr>
          <p:cNvSpPr txBox="1">
            <a:spLocks/>
          </p:cNvSpPr>
          <p:nvPr/>
        </p:nvSpPr>
        <p:spPr bwMode="auto">
          <a:xfrm>
            <a:off x="251520" y="-50768"/>
            <a:ext cx="6267161" cy="111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a-DK" sz="2400" dirty="0"/>
              <a:t>Ynglefugle Roskilde Fjord 2026 </a:t>
            </a:r>
            <a:endParaRPr kumimoji="0" lang="da-DK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9B431249-003A-F672-AD57-BBA84650F26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356" y="6551564"/>
            <a:ext cx="511139" cy="28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DD8C878A-6784-D3FB-6803-82146972C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707" y="6551563"/>
            <a:ext cx="945565" cy="230807"/>
          </a:xfrm>
          <a:prstGeom prst="rect">
            <a:avLst/>
          </a:prstGeom>
        </p:spPr>
      </p:pic>
      <p:pic>
        <p:nvPicPr>
          <p:cNvPr id="6" name="Billede 5" descr="signaturelogo_1">
            <a:extLst>
              <a:ext uri="{FF2B5EF4-FFF2-40B4-BE49-F238E27FC236}">
                <a16:creationId xmlns:a16="http://schemas.microsoft.com/office/drawing/2014/main" id="{9259D7BC-3974-27A1-0FC9-16F96F8F4906}"/>
              </a:ext>
            </a:extLst>
          </p:cNvPr>
          <p:cNvPicPr>
            <a:picLocks noChangeAspect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958" y="6551563"/>
            <a:ext cx="477839" cy="254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Et billede, der indeholder tekst, Font/skrifttype, logo, Elektrisk blå&#10;&#10;Automatisk genereret beskrivelse">
            <a:extLst>
              <a:ext uri="{FF2B5EF4-FFF2-40B4-BE49-F238E27FC236}">
                <a16:creationId xmlns:a16="http://schemas.microsoft.com/office/drawing/2014/main" id="{04DB31C5-48E9-D15E-3AEC-0DC2068BC9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04"/>
          <a:stretch/>
        </p:blipFill>
        <p:spPr bwMode="auto">
          <a:xfrm>
            <a:off x="6601240" y="6551563"/>
            <a:ext cx="661597" cy="232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Billede 7" descr="Lejre Kommune logo">
            <a:extLst>
              <a:ext uri="{FF2B5EF4-FFF2-40B4-BE49-F238E27FC236}">
                <a16:creationId xmlns:a16="http://schemas.microsoft.com/office/drawing/2014/main" id="{E4062165-9E13-964E-324A-50745F2F8D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884" y="6570539"/>
            <a:ext cx="559829" cy="216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Billede 9" descr="Et billede, der indeholder fugl, udendørs, terne, vandfugl&#10;&#10;AI-genereret indhold kan være ukorrekt.">
            <a:extLst>
              <a:ext uri="{FF2B5EF4-FFF2-40B4-BE49-F238E27FC236}">
                <a16:creationId xmlns:a16="http://schemas.microsoft.com/office/drawing/2014/main" id="{B366E6C2-060A-C927-8B14-0606F24EDE3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8" b="9845"/>
          <a:stretch>
            <a:fillRect/>
          </a:stretch>
        </p:blipFill>
        <p:spPr>
          <a:xfrm>
            <a:off x="5197469" y="826506"/>
            <a:ext cx="3287662" cy="1733293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9B804048-0399-9B7A-8CF8-4ECFCD3A74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750"/>
          <a:stretch>
            <a:fillRect/>
          </a:stretch>
        </p:blipFill>
        <p:spPr>
          <a:xfrm>
            <a:off x="5197468" y="2642298"/>
            <a:ext cx="3287663" cy="17332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92ED0897-8F0C-A71F-BBF3-D0A6857919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88395" y="4458090"/>
            <a:ext cx="3296736" cy="1908914"/>
          </a:xfrm>
          <a:prstGeom prst="rect">
            <a:avLst/>
          </a:prstGeom>
        </p:spPr>
      </p:pic>
      <p:pic>
        <p:nvPicPr>
          <p:cNvPr id="26" name="Billede 25">
            <a:extLst>
              <a:ext uri="{FF2B5EF4-FFF2-40B4-BE49-F238E27FC236}">
                <a16:creationId xmlns:a16="http://schemas.microsoft.com/office/drawing/2014/main" id="{456DA323-99D7-3915-F317-905E4228CA4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3747" y="990438"/>
            <a:ext cx="4108090" cy="537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164251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bicon_ppt">
  <a:themeElements>
    <a:clrScheme name="Orbicon">
      <a:dk1>
        <a:srgbClr val="000000"/>
      </a:dk1>
      <a:lt1>
        <a:srgbClr val="FFFFFF"/>
      </a:lt1>
      <a:dk2>
        <a:srgbClr val="00617A"/>
      </a:dk2>
      <a:lt2>
        <a:srgbClr val="E2EDF0"/>
      </a:lt2>
      <a:accent1>
        <a:srgbClr val="F18E00"/>
      </a:accent1>
      <a:accent2>
        <a:srgbClr val="00617A"/>
      </a:accent2>
      <a:accent3>
        <a:srgbClr val="6AAA4D"/>
      </a:accent3>
      <a:accent4>
        <a:srgbClr val="E54B14"/>
      </a:accent4>
      <a:accent5>
        <a:srgbClr val="FDD700"/>
      </a:accent5>
      <a:accent6>
        <a:srgbClr val="B6D2DA"/>
      </a:accent6>
      <a:hlink>
        <a:srgbClr val="008398"/>
      </a:hlink>
      <a:folHlink>
        <a:srgbClr val="F18E00"/>
      </a:folHlink>
    </a:clrScheme>
    <a:fontScheme name="Sammenløb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rev" ma:contentTypeID="0x0101000EAB2C5FE93D11DB970700E08161165F007CB25C526B3741F5BA76EDC8EC6BC45C00B5D3B4FAC1C5C74A9D2985B086D4569D" ma:contentTypeVersion="11" ma:contentTypeDescription="Brev" ma:contentTypeScope="" ma:versionID="51119112fbc3ca19b1b6a045cdaf5ac0">
  <xsd:schema xmlns:xsd="http://www.w3.org/2001/XMLSchema" xmlns:xs="http://www.w3.org/2001/XMLSchema" xmlns:p="http://schemas.microsoft.com/office/2006/metadata/properties" xmlns:ns1="http://schemas.microsoft.com/sharepoint/v3" xmlns:ns3="1c0aa3d4-faf9-4e8a-b99e-bc18fcb5208e" xmlns:ns4="deb1786f-38e3-4e4d-83b2-ebab75fd93c6" targetNamespace="http://schemas.microsoft.com/office/2006/metadata/properties" ma:root="true" ma:fieldsID="9a3b524143493a684553b762133f964a" ns1:_="" ns3:_="" ns4:_="">
    <xsd:import namespace="http://schemas.microsoft.com/sharepoint/v3"/>
    <xsd:import namespace="1c0aa3d4-faf9-4e8a-b99e-bc18fcb5208e"/>
    <xsd:import namespace="deb1786f-38e3-4e4d-83b2-ebab75fd93c6"/>
    <xsd:element name="properties">
      <xsd:complexType>
        <xsd:sequence>
          <xsd:element name="documentManagement">
            <xsd:complexType>
              <xsd:all>
                <xsd:element ref="ns1:Comments" minOccurs="0"/>
                <xsd:element ref="ns1:ESDHCaseID" minOccurs="0"/>
                <xsd:element ref="ns1:ESDHCaseFileID" minOccurs="0"/>
                <xsd:element ref="ns1:ESDHCustomerName" minOccurs="0"/>
                <xsd:element ref="ns1:ESDHCustomerID" minOccurs="0"/>
                <xsd:element ref="ns1:ESDHProjectManager" minOccurs="0"/>
                <xsd:element ref="ns1:ESDHOrdererName" minOccurs="0"/>
                <xsd:element ref="ns1:ESDHDeptName" minOccurs="0"/>
                <xsd:element ref="ns1:ESDHDeptID" minOccurs="0"/>
                <xsd:element ref="ns1:ESDHProductArea" minOccurs="0"/>
                <xsd:element ref="ns1:ESDHCustomerGroup" minOccurs="0"/>
                <xsd:element ref="ns1:ESDHReceiverCompanyName" minOccurs="0"/>
                <xsd:element ref="ns1:ESDHReceiverAttentionPerson" minOccurs="0"/>
                <xsd:element ref="ns1:ESDHReceiverFullAddress" minOccurs="0"/>
                <xsd:element ref="ns1:ESDHReceiverTelephone" minOccurs="0"/>
                <xsd:element ref="ns1:ESDHReceiverMobileTelephone" minOccurs="0"/>
                <xsd:element ref="ns1:ESDHReceiverEmail" minOccurs="0"/>
                <xsd:element ref="ns1:ESDHReceiverFax" minOccurs="0"/>
                <xsd:element ref="ns1:ESDHDocumentInformationInitials" minOccurs="0"/>
                <xsd:element ref="ns1:ESDHDocumentInformationCustomerReference" minOccurs="0"/>
                <xsd:element ref="ns1:ESDHDocumentInformationDate" minOccurs="0"/>
                <xsd:element ref="ns1:ESDHDocumentInformationLogo" minOccurs="0"/>
                <xsd:element ref="ns1:ESDHDocumentInformationOnline" minOccurs="0"/>
                <xsd:element ref="ns1:ESDHDocumentInformationLanguage" minOccurs="0"/>
                <xsd:element ref="ns1:ESDHQualityControlReviewNumber" minOccurs="0"/>
                <xsd:element ref="ns1:ESDHSenderCompanyName" minOccurs="0"/>
                <xsd:element ref="ns1:ESDHSenderCompanyAddress" minOccurs="0"/>
                <xsd:element ref="ns1:ESDHSenderCompanyZipCodeCity" minOccurs="0"/>
                <xsd:element ref="ns1:ESDHSenderOfficeName" minOccurs="0"/>
                <xsd:element ref="ns1:ESDHSenderDepartmentName" minOccurs="0"/>
                <xsd:element ref="ns1:ESDHSenderTelephone" minOccurs="0"/>
                <xsd:element ref="ns1:ESDHSenderName" minOccurs="0"/>
                <xsd:element ref="ns1:ESDHSenderTitle" minOccurs="0"/>
                <xsd:element ref="ns1:ESDHSenderEducation" minOccurs="0"/>
                <xsd:element ref="ns1:ESDHSenderMobileTelephone" minOccurs="0"/>
                <xsd:element ref="ns1:ESDHSenderEmail" minOccurs="0"/>
                <xsd:element ref="ns1:ESDHAddTitleSignature" minOccurs="0"/>
                <xsd:element ref="ns1:ESDHAddEducationInSignature" minOccurs="0"/>
                <xsd:element ref="ns1:Current_x0020_Version" minOccurs="0"/>
                <xsd:element ref="ns1:ESDHAddCaseIDToDocumment" minOccurs="0"/>
                <xsd:element ref="ns1:ESDHAddSubProjectToDocumment" minOccurs="0"/>
                <xsd:element ref="ns1:ESDHAddVersionToDocumment" minOccurs="0"/>
                <xsd:element ref="ns1:ESDHSubProjectTitle" minOccurs="0"/>
                <xsd:element ref="ns1:ESDHReviewedBy" minOccurs="0"/>
                <xsd:element ref="ns1:ESDHApprovedBy" minOccurs="0"/>
                <xsd:element ref="ns1:ESDHSentDate" minOccurs="0"/>
                <xsd:element ref="ns1:ESDHActivityTitle" minOccurs="0"/>
                <xsd:element ref="ns1:ESDHProject" minOccurs="0"/>
                <xsd:element ref="ns1:ESDHPhases" minOccurs="0"/>
                <xsd:element ref="ns1:ESDHPMDocumentName" minOccurs="0"/>
                <xsd:element ref="ns3:ESDHSubProject" minOccurs="0"/>
                <xsd:element ref="ns3:ESDHActivity" minOccurs="0"/>
                <xsd:element ref="ns4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omments" ma:index="8" nillable="true" ma:displayName="Beskrivelse" ma:internalName="Comments">
      <xsd:simpleType>
        <xsd:restriction base="dms:Note">
          <xsd:maxLength value="255"/>
        </xsd:restriction>
      </xsd:simpleType>
    </xsd:element>
    <xsd:element name="ESDHCaseID" ma:index="10" nillable="true" ma:displayName="ProjektId" ma:default="22008473" ma:internalName="ESDHCaseID" ma:readOnly="false">
      <xsd:simpleType>
        <xsd:restriction base="dms:Text"/>
      </xsd:simpleType>
    </xsd:element>
    <xsd:element name="ESDHCaseFileID" ma:index="11" nillable="true" ma:displayName="DokumentID" ma:internalName="ESDHCaseFileID" ma:readOnly="false">
      <xsd:simpleType>
        <xsd:restriction base="dms:Text"/>
      </xsd:simpleType>
    </xsd:element>
    <xsd:element name="ESDHCustomerName" ma:index="12" nillable="true" ma:displayName="Kunde" ma:default="Nationalpark Skjoldungernes Land" ma:internalName="ESDHCustomerName" ma:readOnly="false">
      <xsd:simpleType>
        <xsd:restriction base="dms:Text"/>
      </xsd:simpleType>
    </xsd:element>
    <xsd:element name="ESDHCustomerID" ma:index="13" nillable="true" ma:displayName="KundeID" ma:default="37176478-01" ma:internalName="ESDHCustomerID" ma:readOnly="false">
      <xsd:simpleType>
        <xsd:restriction base="dms:Text"/>
      </xsd:simpleType>
    </xsd:element>
    <xsd:element name="ESDHProjectManager" ma:index="14" nillable="true" ma:displayName="Projektleder" ma:default="Erik.Jacobsen@wsp.com" ma:description="Navnet på projektets projektleder" ma:internalName="ESDHProjectManager" ma:readOnly="false">
      <xsd:simpleType>
        <xsd:restriction base="dms:Text"/>
      </xsd:simpleType>
    </xsd:element>
    <xsd:element name="ESDHOrdererName" ma:index="15" nillable="true" ma:displayName="Rekvirent" ma:default="" ma:description="Navnet på rekvirenten hos kunden" ma:internalName="ESDHOrdererName" ma:readOnly="false">
      <xsd:simpleType>
        <xsd:restriction base="dms:Text"/>
      </xsd:simpleType>
    </xsd:element>
    <xsd:element name="ESDHDeptName" ma:index="16" nillable="true" ma:displayName="Afdeling" ma:description="Navn på afdelingen under hvilken projektet hører" ma:internalName="ESDHDeptName" ma:readOnly="false">
      <xsd:simpleType>
        <xsd:restriction base="dms:Text"/>
      </xsd:simpleType>
    </xsd:element>
    <xsd:element name="ESDHDeptID" ma:index="17" nillable="true" ma:displayName="AfdelingID" ma:default="24030" ma:description="ID for afdelingen under hvilken projektet hører" ma:internalName="ESDHDeptID" ma:readOnly="false">
      <xsd:simpleType>
        <xsd:restriction base="dms:Text"/>
      </xsd:simpleType>
    </xsd:element>
    <xsd:element name="ESDHProductArea" ma:index="18" nillable="true" ma:displayName="Produktområde" ma:default="" ma:description="Produktområde for projektet" ma:internalName="ESDHProductArea" ma:readOnly="false">
      <xsd:simpleType>
        <xsd:restriction base="dms:Text"/>
      </xsd:simpleType>
    </xsd:element>
    <xsd:element name="ESDHCustomerGroup" ma:index="19" nillable="true" ma:displayName="Kundesegment" ma:default="" ma:description="Kundesegment for projektet" ma:internalName="ESDHCustomerGroup" ma:readOnly="false">
      <xsd:simpleType>
        <xsd:restriction base="dms:Text"/>
      </xsd:simpleType>
    </xsd:element>
    <xsd:element name="ESDHReceiverCompanyName" ma:index="20" nillable="true" ma:displayName="Modtager firma" ma:description="Modtageroplysningers firmanavn" ma:internalName="ESDHReceiverCompanyName" ma:readOnly="false">
      <xsd:simpleType>
        <xsd:restriction base="dms:Text"/>
      </xsd:simpleType>
    </xsd:element>
    <xsd:element name="ESDHReceiverAttentionPerson" ma:index="21" nillable="true" ma:displayName="Modtager attention" ma:description="Modtageroplysningers attention" ma:internalName="ESDHReceiverAttentionPerson" ma:readOnly="false">
      <xsd:simpleType>
        <xsd:restriction base="dms:Text"/>
      </xsd:simpleType>
    </xsd:element>
    <xsd:element name="ESDHReceiverFullAddress" ma:index="22" nillable="true" ma:displayName="Modtager adresse" ma:description="Modtageroplysningers adresse" ma:internalName="ESDHReceiverFullAddress" ma:readOnly="false">
      <xsd:simpleType>
        <xsd:restriction base="dms:Note">
          <xsd:maxLength value="255"/>
        </xsd:restriction>
      </xsd:simpleType>
    </xsd:element>
    <xsd:element name="ESDHReceiverTelephone" ma:index="23" nillable="true" ma:displayName="Modtager direkte tlf." ma:description="Modtagersoplysningers direkte telefon" ma:internalName="ESDHReceiverTelephone" ma:readOnly="false">
      <xsd:simpleType>
        <xsd:restriction base="dms:Text"/>
      </xsd:simpleType>
    </xsd:element>
    <xsd:element name="ESDHReceiverMobileTelephone" ma:index="24" nillable="true" ma:displayName="Modtager mobiltelefon" ma:description="Modtageroplysningers mobilnummer" ma:internalName="ESDHReceiverMobileTelephone" ma:readOnly="false">
      <xsd:simpleType>
        <xsd:restriction base="dms:Text"/>
      </xsd:simpleType>
    </xsd:element>
    <xsd:element name="ESDHReceiverEmail" ma:index="25" nillable="true" ma:displayName="Modtager e-mail" ma:description="Modtageroplysningers e-mail" ma:internalName="ESDHReceiverEmail" ma:readOnly="false">
      <xsd:simpleType>
        <xsd:restriction base="dms:Text"/>
      </xsd:simpleType>
    </xsd:element>
    <xsd:element name="ESDHReceiverFax" ma:index="26" nillable="true" ma:displayName="Modtager fax" ma:description="Modtageroplysningers fax" ma:internalName="ESDHReceiverFax" ma:readOnly="false">
      <xsd:simpleType>
        <xsd:restriction base="dms:Text"/>
      </xsd:simpleType>
    </xsd:element>
    <xsd:element name="ESDHDocumentInformationInitials" ma:index="27" nillable="true" ma:displayName="Initialer" ma:description="Dokumentoplysningers initials" ma:internalName="ESDHDocumentInformationInitials" ma:readOnly="false">
      <xsd:simpleType>
        <xsd:restriction base="dms:Text"/>
      </xsd:simpleType>
    </xsd:element>
    <xsd:element name="ESDHDocumentInformationCustomerReference" ma:index="28" nillable="true" ma:displayName="Kunde ref." ma:description="Kunde reference til dokumentinformation panel" ma:internalName="ESDHDocumentInformationCustomerReference" ma:readOnly="false">
      <xsd:simpleType>
        <xsd:restriction base="dms:Text"/>
      </xsd:simpleType>
    </xsd:element>
    <xsd:element name="ESDHDocumentInformationDate" ma:index="29" nillable="true" ma:displayName="Dato" ma:description="Dato for dokumentinformation panel" ma:internalName="ESDHDocumentInformationDate" ma:readOnly="false">
      <xsd:simpleType>
        <xsd:restriction base="dms:DateTime"/>
      </xsd:simpleType>
    </xsd:element>
    <xsd:element name="ESDHDocumentInformationLogo" ma:index="30" nillable="true" ma:displayName="Logo" ma:description="Logo til dokumentinformation panel" ma:hidden="true" ma:internalName="ESDHDocumentInformationLogo" ma:readOnly="false">
      <xsd:simpleType>
        <xsd:restriction base="dms:Boolean"/>
      </xsd:simpleType>
    </xsd:element>
    <xsd:element name="ESDHDocumentInformationOnline" ma:index="31" nillable="true" ma:displayName="Online" ma:description="Online link for dokumentinformation panel" ma:internalName="ESDHDocumentInformationOnline" ma:readOnly="false">
      <xsd:simpleType>
        <xsd:restriction base="dms:Text"/>
      </xsd:simpleType>
    </xsd:element>
    <xsd:element name="ESDHDocumentInformationLanguage" ma:index="32" nillable="true" ma:displayName="Sprog" ma:description="Sprog" ma:format="RadioButtons" ma:internalName="ESDHDocumentInformationLanguage" ma:readOnly="false">
      <xsd:simpleType>
        <xsd:restriction base="dms:Choice">
          <xsd:enumeration value="Dansk"/>
          <xsd:enumeration value="English"/>
        </xsd:restriction>
      </xsd:simpleType>
    </xsd:element>
    <xsd:element name="ESDHQualityControlReviewNumber" ma:index="33" nillable="true" ma:displayName="Revisionsnr." ma:description="Oplysninger til KS-del Revisionsnr." ma:internalName="ESDHQualityControlReviewNumber" ma:readOnly="false">
      <xsd:simpleType>
        <xsd:restriction base="dms:Text"/>
      </xsd:simpleType>
    </xsd:element>
    <xsd:element name="ESDHSenderCompanyName" ma:index="34" nillable="true" ma:displayName="Afsender selskab" ma:description="Afsender selskab" ma:internalName="ESDHSenderCompanyName" ma:readOnly="false">
      <xsd:simpleType>
        <xsd:restriction base="dms:Text"/>
      </xsd:simpleType>
    </xsd:element>
    <xsd:element name="ESDHSenderCompanyAddress" ma:index="35" nillable="true" ma:displayName="Afsender adresse" ma:description="Afsender adresse" ma:internalName="ESDHSenderCompanyAddress" ma:readOnly="false">
      <xsd:simpleType>
        <xsd:restriction base="dms:Text"/>
      </xsd:simpleType>
    </xsd:element>
    <xsd:element name="ESDHSenderCompanyZipCodeCity" ma:index="36" nillable="true" ma:displayName="Afsender postnummer" ma:description="Afsender postnummer" ma:internalName="ESDHSenderCompanyZipCodeCity" ma:readOnly="false">
      <xsd:simpleType>
        <xsd:restriction base="dms:Text"/>
      </xsd:simpleType>
    </xsd:element>
    <xsd:element name="ESDHSenderOfficeName" ma:index="37" nillable="true" ma:displayName="Afsender kontor" ma:description="Afsender kontor" ma:internalName="ESDHSenderOfficeName" ma:readOnly="false">
      <xsd:simpleType>
        <xsd:restriction base="dms:Text"/>
      </xsd:simpleType>
    </xsd:element>
    <xsd:element name="ESDHSenderDepartmentName" ma:index="38" nillable="true" ma:displayName="Afsender afdeling" ma:description="Afsender afdeling" ma:internalName="ESDHSenderDepartmentName" ma:readOnly="false">
      <xsd:simpleType>
        <xsd:restriction base="dms:Text"/>
      </xsd:simpleType>
    </xsd:element>
    <xsd:element name="ESDHSenderTelephone" ma:index="39" nillable="true" ma:displayName="Afsender telefon" ma:description="Afsender telefon" ma:internalName="ESDHSenderTelephone" ma:readOnly="false">
      <xsd:simpleType>
        <xsd:restriction base="dms:Text"/>
      </xsd:simpleType>
    </xsd:element>
    <xsd:element name="ESDHSenderName" ma:index="40" nillable="true" ma:displayName="Afsender navn" ma:description="Afsender navn" ma:internalName="ESDHSenderName" ma:readOnly="false">
      <xsd:simpleType>
        <xsd:restriction base="dms:Text"/>
      </xsd:simpleType>
    </xsd:element>
    <xsd:element name="ESDHSenderTitle" ma:index="41" nillable="true" ma:displayName="Afsender titel" ma:description="Afsender titel" ma:internalName="ESDHSenderTitle" ma:readOnly="false">
      <xsd:simpleType>
        <xsd:restriction base="dms:Text"/>
      </xsd:simpleType>
    </xsd:element>
    <xsd:element name="ESDHSenderEducation" ma:index="42" nillable="true" ma:displayName="Afsender uddannelse" ma:description="Afsender uddannelse" ma:internalName="ESDHSenderEducation" ma:readOnly="false">
      <xsd:simpleType>
        <xsd:restriction base="dms:Text"/>
      </xsd:simpleType>
    </xsd:element>
    <xsd:element name="ESDHSenderMobileTelephone" ma:index="43" nillable="true" ma:displayName="Afsender mobiltelefon" ma:description="Afsender mobiltelefon" ma:internalName="ESDHSenderMobileTelephone" ma:readOnly="false">
      <xsd:simpleType>
        <xsd:restriction base="dms:Text"/>
      </xsd:simpleType>
    </xsd:element>
    <xsd:element name="ESDHSenderEmail" ma:index="44" nillable="true" ma:displayName="Afsender e-mail" ma:description="Afsender e-mail" ma:internalName="ESDHSenderEmail" ma:readOnly="false">
      <xsd:simpleType>
        <xsd:restriction base="dms:Text"/>
      </xsd:simpleType>
    </xsd:element>
    <xsd:element name="ESDHAddTitleSignature" ma:index="45" nillable="true" ma:displayName="Medtag titel i underskrift" ma:description="Medtag titel i underskrift" ma:hidden="true" ma:internalName="ESDHAddTitleSignature" ma:readOnly="false">
      <xsd:simpleType>
        <xsd:restriction base="dms:Boolean"/>
      </xsd:simpleType>
    </xsd:element>
    <xsd:element name="ESDHAddEducationInSignature" ma:index="46" nillable="true" ma:displayName="Medtag uddannelse i underskrift" ma:description="Medtag uddannelse i underskrift" ma:hidden="true" ma:internalName="ESDHAddEducationInSignature" ma:readOnly="false">
      <xsd:simpleType>
        <xsd:restriction base="dms:Boolean"/>
      </xsd:simpleType>
    </xsd:element>
    <xsd:element name="Current_x0020_Version" ma:index="47" nillable="true" ma:displayName="Current Version" ma:description="The current version number of the file in SharePoint." ma:internalName="Current_x0020_Version">
      <xsd:simpleType>
        <xsd:restriction base="dms:Text"/>
      </xsd:simpleType>
    </xsd:element>
    <xsd:element name="ESDHAddCaseIDToDocumment" ma:index="48" nillable="true" ma:displayName="Medtag projektnummer i dokument" ma:description="Medtag projektnummer i dokument" ma:hidden="true" ma:internalName="ESDHAddCaseIDToDocumment" ma:readOnly="false">
      <xsd:simpleType>
        <xsd:restriction base="dms:Boolean"/>
      </xsd:simpleType>
    </xsd:element>
    <xsd:element name="ESDHAddSubProjectToDocumment" ma:index="49" nillable="true" ma:displayName="Medtag underprojekt i dokument" ma:description="Medtag underprojekt i dokument" ma:hidden="true" ma:internalName="ESDHAddSubProjectToDocumment" ma:readOnly="false">
      <xsd:simpleType>
        <xsd:restriction base="dms:Boolean"/>
      </xsd:simpleType>
    </xsd:element>
    <xsd:element name="ESDHAddVersionToDocumment" ma:index="50" nillable="true" ma:displayName="Medtag version i dokument" ma:description="Medtag version i dokument" ma:hidden="true" ma:internalName="ESDHAddVersionToDocumment" ma:readOnly="false">
      <xsd:simpleType>
        <xsd:restriction base="dms:Boolean"/>
      </xsd:simpleType>
    </xsd:element>
    <xsd:element name="ESDHSubProjectTitle" ma:index="51" nillable="true" ma:displayName="Activity Name" ma:description="Activity Name" ma:internalName="ESDHSubProjectTitle" ma:readOnly="false">
      <xsd:simpleType>
        <xsd:restriction base="dms:Text"/>
      </xsd:simpleType>
    </xsd:element>
    <xsd:element name="ESDHReviewedBy" ma:index="52" nillable="true" ma:displayName="Kvalitetssikring" ma:description="Reviewers initialer" ma:internalName="ESDHReviewedBy" ma:readOnly="false">
      <xsd:simpleType>
        <xsd:restriction base="dms:Text"/>
      </xsd:simpleType>
    </xsd:element>
    <xsd:element name="ESDHApprovedBy" ma:index="53" nillable="true" ma:displayName="Godkendt af" ma:description="Godkendt af" ma:internalName="ESDHApprovedBy" ma:readOnly="false">
      <xsd:simpleType>
        <xsd:restriction base="dms:Text"/>
      </xsd:simpleType>
    </xsd:element>
    <xsd:element name="ESDHSentDate" ma:index="54" nillable="true" ma:displayName="Udgivet" ma:description="Udgivet" ma:internalName="ESDHSentDate" ma:readOnly="false">
      <xsd:simpleType>
        <xsd:restriction base="dms:DateTime"/>
      </xsd:simpleType>
    </xsd:element>
    <xsd:element name="ESDHActivityTitle" ma:index="55" nillable="true" ma:displayName="Activity Name" ma:description="Activity Name" ma:internalName="ESDHActivityTitle" ma:readOnly="false">
      <xsd:simpleType>
        <xsd:restriction base="dms:Text"/>
      </xsd:simpleType>
    </xsd:element>
    <xsd:element name="ESDHProject" ma:index="56" nillable="true" ma:displayName="Projekt" ma:description="Projekt" ma:internalName="ESDHProject" ma:readOnly="false">
      <xsd:simpleType>
        <xsd:restriction base="dms:Text"/>
      </xsd:simpleType>
    </xsd:element>
    <xsd:element name="ESDHPhases" ma:index="57" nillable="true" ma:displayName="Phases" ma:description="Phases" ma:internalName="ESDHPhases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Idéskabelse"/>
                    <xsd:enumeration value="Planlægning"/>
                    <xsd:enumeration value="Projektleverance"/>
                    <xsd:enumeration value="Afslutning"/>
                  </xsd:restriction>
                </xsd:simpleType>
              </xsd:element>
            </xsd:sequence>
          </xsd:extension>
        </xsd:complexContent>
      </xsd:complexType>
    </xsd:element>
    <xsd:element name="ESDHPMDocumentName" ma:index="58" nillable="true" ma:displayName="PM document name" ma:internalName="ESDHPMDocumentName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0aa3d4-faf9-4e8a-b99e-bc18fcb5208e" elementFormDefault="qualified">
    <xsd:import namespace="http://schemas.microsoft.com/office/2006/documentManagement/types"/>
    <xsd:import namespace="http://schemas.microsoft.com/office/infopath/2007/PartnerControls"/>
    <xsd:element name="ESDHSubProject" ma:index="59" nillable="true" ma:displayName="Activity" ma:list="{789A936B-4800-463D-8B17-3E409F76AC95}" ma:internalName="ESDHSubProject" ma:showField="Sub_x0020_Project_x0020_Fullname" ma:web="deb1786f-38e3-4e4d-83b2-ebab75fd93c6">
      <xsd:simpleType>
        <xsd:restriction base="dms:Lookup"/>
      </xsd:simpleType>
    </xsd:element>
    <xsd:element name="ESDHActivity" ma:index="60" nillable="true" ma:displayName="Task" ma:list="{3C22C107-016D-4A99-B00E-22A6119CB92C}" ma:internalName="ESDHActivity" ma:showField="Title" ma:web="deb1786f-38e3-4e4d-83b2-ebab75fd93c6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1786f-38e3-4e4d-83b2-ebab75fd93c6" elementFormDefault="qualified">
    <xsd:import namespace="http://schemas.microsoft.com/office/2006/documentManagement/types"/>
    <xsd:import namespace="http://schemas.microsoft.com/office/infopath/2007/PartnerControls"/>
    <xsd:element name="SharedWithUsers" ma:index="6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el"/>
        <xsd:element ref="dc:subject" minOccurs="0" maxOccurs="1"/>
        <xsd:element ref="dc:description" minOccurs="0" maxOccurs="1"/>
        <xsd:element name="keywords" minOccurs="0" maxOccurs="1" type="xsd:string" ma:index="9" ma:displayName="Nøgleord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customXsn xmlns="http://schemas.microsoft.com/office/2006/metadata/customXsn">
  <xsnLocation>https://dk-projects.wsp.com/projekter/c084/_cts/Sagsakt/18c7afea5538a82dcustomXsn.xsn</xsnLocation>
  <cached>True</cached>
  <openByDefault>False</openByDefault>
  <xsnScope>https://dk-projects.wsp.com/projekter/c084/22008473/Documents</xsnScope>
</customXsn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SDHDocumentInformationOnline xmlns="http://schemas.microsoft.com/sharepoint/v3" xsi:nil="true"/>
    <ESDHDocumentInformationLanguage xmlns="http://schemas.microsoft.com/sharepoint/v3" xsi:nil="true"/>
    <ESDHReceiverFullAddress xmlns="http://schemas.microsoft.com/sharepoint/v3" xsi:nil="true"/>
    <ESDHSubProject xmlns="1c0aa3d4-faf9-4e8a-b99e-bc18fcb5208e" xsi:nil="true"/>
    <ESDHDocumentInformationInitials xmlns="http://schemas.microsoft.com/sharepoint/v3" xsi:nil="true"/>
    <ESDHQualityControlReviewNumber xmlns="http://schemas.microsoft.com/sharepoint/v3" xsi:nil="true"/>
    <ESDHSenderCompanyAddress xmlns="http://schemas.microsoft.com/sharepoint/v3" xsi:nil="true"/>
    <ESDHAddCaseIDToDocumment xmlns="http://schemas.microsoft.com/sharepoint/v3" xsi:nil="true"/>
    <ESDHAddVersionToDocumment xmlns="http://schemas.microsoft.com/sharepoint/v3" xsi:nil="true"/>
    <ESDHCustomerGroup xmlns="http://schemas.microsoft.com/sharepoint/v3" xsi:nil="true"/>
    <ESDHActivityTitle xmlns="http://schemas.microsoft.com/sharepoint/v3" xsi:nil="true"/>
    <ESDHProductArea xmlns="http://schemas.microsoft.com/sharepoint/v3" xsi:nil="true"/>
    <ESDHSenderOfficeName xmlns="http://schemas.microsoft.com/sharepoint/v3" xsi:nil="true"/>
    <ESDHReceiverMobileTelephone xmlns="http://schemas.microsoft.com/sharepoint/v3" xsi:nil="true"/>
    <ESDHAddSubProjectToDocumment xmlns="http://schemas.microsoft.com/sharepoint/v3" xsi:nil="true"/>
    <ESDHPhases xmlns="http://schemas.microsoft.com/sharepoint/v3"/>
    <ESDHCustomerID xmlns="http://schemas.microsoft.com/sharepoint/v3">37176478-01</ESDHCustomerID>
    <ESDHOrdererName xmlns="http://schemas.microsoft.com/sharepoint/v3" xsi:nil="true"/>
    <ESDHReceiverFax xmlns="http://schemas.microsoft.com/sharepoint/v3" xsi:nil="true"/>
    <ESDHSubProjectTitle xmlns="http://schemas.microsoft.com/sharepoint/v3" xsi:nil="true"/>
    <ESDHSenderDepartmentName xmlns="http://schemas.microsoft.com/sharepoint/v3" xsi:nil="true"/>
    <ESDHReceiverEmail xmlns="http://schemas.microsoft.com/sharepoint/v3" xsi:nil="true"/>
    <ESDHActivity xmlns="1c0aa3d4-faf9-4e8a-b99e-bc18fcb5208e" xsi:nil="true"/>
    <ESDHReceiverTelephone xmlns="http://schemas.microsoft.com/sharepoint/v3" xsi:nil="true"/>
    <ESDHDocumentInformationCustomerReference xmlns="http://schemas.microsoft.com/sharepoint/v3" xsi:nil="true"/>
    <ESDHReceiverAttentionPerson xmlns="http://schemas.microsoft.com/sharepoint/v3" xsi:nil="true"/>
    <ESDHSenderTitle xmlns="http://schemas.microsoft.com/sharepoint/v3" xsi:nil="true"/>
    <ESDHAddEducationInSignature xmlns="http://schemas.microsoft.com/sharepoint/v3" xsi:nil="true"/>
    <ESDHApprovedBy xmlns="http://schemas.microsoft.com/sharepoint/v3" xsi:nil="true"/>
    <ESDHCaseFileID xmlns="http://schemas.microsoft.com/sharepoint/v3" xsi:nil="true"/>
    <ESDHProjectManager xmlns="http://schemas.microsoft.com/sharepoint/v3">Erik.Jacobsen@wsp.com</ESDHProjectManager>
    <ESDHDeptName xmlns="http://schemas.microsoft.com/sharepoint/v3" xsi:nil="true"/>
    <ESDHSenderTelephone xmlns="http://schemas.microsoft.com/sharepoint/v3" xsi:nil="true"/>
    <ESDHCaseID xmlns="http://schemas.microsoft.com/sharepoint/v3">22008473</ESDHCaseID>
    <ESDHCustomerName xmlns="http://schemas.microsoft.com/sharepoint/v3">Nationalpark Skjoldungernes Land</ESDHCustomerName>
    <ESDHDeptID xmlns="http://schemas.microsoft.com/sharepoint/v3">24030</ESDHDeptID>
    <ESDHSenderMobileTelephone xmlns="http://schemas.microsoft.com/sharepoint/v3" xsi:nil="true"/>
    <ESDHAddTitleSignature xmlns="http://schemas.microsoft.com/sharepoint/v3" xsi:nil="true"/>
    <ESDHSentDate xmlns="http://schemas.microsoft.com/sharepoint/v3" xsi:nil="true"/>
    <ESDHSenderEmail xmlns="http://schemas.microsoft.com/sharepoint/v3" xsi:nil="true"/>
    <ESDHReceiverCompanyName xmlns="http://schemas.microsoft.com/sharepoint/v3" xsi:nil="true"/>
    <ESDHDocumentInformationDate xmlns="http://schemas.microsoft.com/sharepoint/v3" xsi:nil="true"/>
    <ESDHDocumentInformationLogo xmlns="http://schemas.microsoft.com/sharepoint/v3" xsi:nil="true"/>
    <ESDHSenderCompanyZipCodeCity xmlns="http://schemas.microsoft.com/sharepoint/v3" xsi:nil="true"/>
    <ESDHSenderName xmlns="http://schemas.microsoft.com/sharepoint/v3" xsi:nil="true"/>
    <ESDHPMDocumentName xmlns="http://schemas.microsoft.com/sharepoint/v3" xsi:nil="true"/>
    <Comments xmlns="http://schemas.microsoft.com/sharepoint/v3" xsi:nil="true"/>
    <ESDHSenderCompanyName xmlns="http://schemas.microsoft.com/sharepoint/v3" xsi:nil="true"/>
    <ESDHSenderEducation xmlns="http://schemas.microsoft.com/sharepoint/v3" xsi:nil="true"/>
    <Current_x0020_Version xmlns="http://schemas.microsoft.com/sharepoint/v3">0.22</Current_x0020_Version>
    <ESDHReviewedBy xmlns="http://schemas.microsoft.com/sharepoint/v3" xsi:nil="true"/>
    <ESDHProject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2AB4AC2-6265-4D87-A89B-07B72A2A3A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E20850-11AF-4E00-96B0-EC57BE80C8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c0aa3d4-faf9-4e8a-b99e-bc18fcb5208e"/>
    <ds:schemaRef ds:uri="deb1786f-38e3-4e4d-83b2-ebab75fd93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30D133-2FD8-44BB-9914-2331A7CA2F34}">
  <ds:schemaRefs>
    <ds:schemaRef ds:uri="http://schemas.microsoft.com/office/2006/metadata/customXsn"/>
  </ds:schemaRefs>
</ds:datastoreItem>
</file>

<file path=customXml/itemProps4.xml><?xml version="1.0" encoding="utf-8"?>
<ds:datastoreItem xmlns:ds="http://schemas.openxmlformats.org/officeDocument/2006/customXml" ds:itemID="{C9EBDD80-FE6B-4D9F-80DB-1EE57FCF516A}">
  <ds:schemaRefs>
    <ds:schemaRef ds:uri="http://purl.org/dc/terms/"/>
    <ds:schemaRef ds:uri="deb1786f-38e3-4e4d-83b2-ebab75fd93c6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1c0aa3d4-faf9-4e8a-b99e-bc18fcb5208e"/>
    <ds:schemaRef ds:uri="http://schemas.microsoft.com/sharepoint/v3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Orbicon</Template>
  <TotalTime>2163</TotalTime>
  <Words>89</Words>
  <Application>Microsoft Office PowerPoint</Application>
  <PresentationFormat>Skærmshow (4:3)</PresentationFormat>
  <Paragraphs>22</Paragraphs>
  <Slides>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7</vt:i4>
      </vt:variant>
    </vt:vector>
  </HeadingPairs>
  <TitlesOfParts>
    <vt:vector size="15" baseType="lpstr">
      <vt:lpstr>Arial</vt:lpstr>
      <vt:lpstr>Calibri</vt:lpstr>
      <vt:lpstr>Lucida Sans Unicode</vt:lpstr>
      <vt:lpstr>Verdana</vt:lpstr>
      <vt:lpstr>Wingdings</vt:lpstr>
      <vt:lpstr>Wingdings 2</vt:lpstr>
      <vt:lpstr>Orbicon_ppt</vt:lpstr>
      <vt:lpstr>Kontortema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DDH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Koncern-IT</dc:creator>
  <cp:keywords/>
  <cp:lastModifiedBy>Jacobsen, Erik Mandrup</cp:lastModifiedBy>
  <cp:revision>826</cp:revision>
  <cp:lastPrinted>2018-09-05T13:41:17Z</cp:lastPrinted>
  <dcterms:created xsi:type="dcterms:W3CDTF">2009-02-05T14:07:02Z</dcterms:created>
  <dcterms:modified xsi:type="dcterms:W3CDTF">2026-08-31T07:19:22Z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0x0101000EAB2C5FE93D11DB970700E08161165F007CB25C526B3741F5BA76EDC8EC6BC45C00B5D3B4FAC1C5C74A9D2985B086D4569D</vt:lpwstr>
  </property>
</Properties>
</file>