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84" r:id="rId2"/>
    <p:sldId id="282" r:id="rId3"/>
    <p:sldId id="285" r:id="rId4"/>
    <p:sldId id="286" r:id="rId5"/>
    <p:sldId id="283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pos="1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91" autoAdjust="0"/>
    <p:restoredTop sz="87536" autoAdjust="0"/>
  </p:normalViewPr>
  <p:slideViewPr>
    <p:cSldViewPr snapToGrid="0">
      <p:cViewPr varScale="1">
        <p:scale>
          <a:sx n="70" d="100"/>
          <a:sy n="70" d="100"/>
        </p:scale>
        <p:origin x="820" y="32"/>
      </p:cViewPr>
      <p:guideLst>
        <p:guide orient="horz" pos="3362"/>
        <p:guide pos="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C874D-8FAF-4057-93CD-DFDE4BCF68B9}" type="doc">
      <dgm:prSet loTypeId="urn:microsoft.com/office/officeart/2005/8/layout/l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a-DK"/>
        </a:p>
      </dgm:t>
    </dgm:pt>
    <dgm:pt modelId="{231B8529-CC4E-4807-B031-2A13D52C0DD8}">
      <dgm:prSet phldrT="[Tekst]" custT="1"/>
      <dgm:spPr/>
      <dgm:t>
        <a:bodyPr/>
        <a:lstStyle/>
        <a:p>
          <a:r>
            <a:rPr lang="da-DK" sz="1200" dirty="0"/>
            <a:t>Sagen fremmes</a:t>
          </a:r>
        </a:p>
      </dgm:t>
    </dgm:pt>
    <dgm:pt modelId="{D2F59D18-6381-4AB8-A73D-B37EA3C216F3}" type="parTrans" cxnId="{0883B5B6-DBFC-4FE1-99F8-B9C96C663E43}">
      <dgm:prSet/>
      <dgm:spPr/>
      <dgm:t>
        <a:bodyPr/>
        <a:lstStyle/>
        <a:p>
          <a:endParaRPr lang="da-DK"/>
        </a:p>
      </dgm:t>
    </dgm:pt>
    <dgm:pt modelId="{5E3D3610-09C5-4609-90ED-FF364FA20D0F}" type="sibTrans" cxnId="{0883B5B6-DBFC-4FE1-99F8-B9C96C663E43}">
      <dgm:prSet/>
      <dgm:spPr/>
      <dgm:t>
        <a:bodyPr/>
        <a:lstStyle/>
        <a:p>
          <a:endParaRPr lang="da-DK"/>
        </a:p>
      </dgm:t>
    </dgm:pt>
    <dgm:pt modelId="{EDA2A876-DEB2-492E-89E6-602FB1BF08A8}">
      <dgm:prSet phldrT="[Tekst]" custT="1"/>
      <dgm:spPr/>
      <dgm:t>
        <a:bodyPr/>
        <a:lstStyle/>
        <a:p>
          <a:r>
            <a:rPr lang="da-DK" sz="1200" dirty="0"/>
            <a:t>Offentlig høring 4 uger </a:t>
          </a:r>
        </a:p>
      </dgm:t>
    </dgm:pt>
    <dgm:pt modelId="{BE5F4DD1-8C97-414E-92B0-9CBE89B5B966}" type="parTrans" cxnId="{F4EEF332-9888-4C34-A926-F8F2009A67E4}">
      <dgm:prSet/>
      <dgm:spPr/>
      <dgm:t>
        <a:bodyPr/>
        <a:lstStyle/>
        <a:p>
          <a:endParaRPr lang="da-DK"/>
        </a:p>
      </dgm:t>
    </dgm:pt>
    <dgm:pt modelId="{3A9AA5F6-4D05-4C13-BD78-3B6B28946669}" type="sibTrans" cxnId="{F4EEF332-9888-4C34-A926-F8F2009A67E4}">
      <dgm:prSet/>
      <dgm:spPr/>
      <dgm:t>
        <a:bodyPr/>
        <a:lstStyle/>
        <a:p>
          <a:endParaRPr lang="da-DK"/>
        </a:p>
      </dgm:t>
    </dgm:pt>
    <dgm:pt modelId="{6ABE1872-F004-4441-BB65-B6E7A4DB5DF4}">
      <dgm:prSet custT="1"/>
      <dgm:spPr/>
      <dgm:t>
        <a:bodyPr/>
        <a:lstStyle/>
        <a:p>
          <a:r>
            <a:rPr lang="da-DK" sz="1200" dirty="0"/>
            <a:t>Bemærkninger modtages</a:t>
          </a:r>
        </a:p>
      </dgm:t>
    </dgm:pt>
    <dgm:pt modelId="{35EAB66A-97A3-47B4-852A-A37EF0346C99}" type="parTrans" cxnId="{9F967FA1-B900-4BCB-8666-20DA897F6233}">
      <dgm:prSet/>
      <dgm:spPr/>
      <dgm:t>
        <a:bodyPr/>
        <a:lstStyle/>
        <a:p>
          <a:endParaRPr lang="da-DK"/>
        </a:p>
      </dgm:t>
    </dgm:pt>
    <dgm:pt modelId="{30597829-C527-41A0-B464-39882DF717BB}" type="sibTrans" cxnId="{9F967FA1-B900-4BCB-8666-20DA897F6233}">
      <dgm:prSet/>
      <dgm:spPr/>
      <dgm:t>
        <a:bodyPr/>
        <a:lstStyle/>
        <a:p>
          <a:endParaRPr lang="da-DK"/>
        </a:p>
      </dgm:t>
    </dgm:pt>
    <dgm:pt modelId="{DE4C368D-B38D-43D9-8700-566EBCFBDD24}">
      <dgm:prSet custT="1"/>
      <dgm:spPr/>
      <dgm:t>
        <a:bodyPr/>
        <a:lstStyle/>
        <a:p>
          <a:r>
            <a:rPr lang="da-DK" sz="1200" dirty="0"/>
            <a:t>Sagen afgøres</a:t>
          </a:r>
        </a:p>
      </dgm:t>
    </dgm:pt>
    <dgm:pt modelId="{D971A105-AF52-4D1E-9BE6-8E6FFEC93808}" type="parTrans" cxnId="{A7C22E30-455C-45CD-8118-EE06869F5C01}">
      <dgm:prSet/>
      <dgm:spPr/>
      <dgm:t>
        <a:bodyPr/>
        <a:lstStyle/>
        <a:p>
          <a:endParaRPr lang="da-DK"/>
        </a:p>
      </dgm:t>
    </dgm:pt>
    <dgm:pt modelId="{978A43C2-4C70-4DC9-AC97-A6BB89C33685}" type="sibTrans" cxnId="{A7C22E30-455C-45CD-8118-EE06869F5C01}">
      <dgm:prSet/>
      <dgm:spPr/>
      <dgm:t>
        <a:bodyPr/>
        <a:lstStyle/>
        <a:p>
          <a:endParaRPr lang="da-DK"/>
        </a:p>
      </dgm:t>
    </dgm:pt>
    <dgm:pt modelId="{FF4FB102-B6EA-49C0-9F2D-C4B3C58B6E20}">
      <dgm:prSet custT="1"/>
      <dgm:spPr/>
      <dgm:t>
        <a:bodyPr/>
        <a:lstStyle/>
        <a:p>
          <a:r>
            <a:rPr lang="da-DK" sz="1200" dirty="0"/>
            <a:t>4 ugers klagefrist</a:t>
          </a:r>
        </a:p>
      </dgm:t>
    </dgm:pt>
    <dgm:pt modelId="{B9A8BAC8-FC42-4B18-AF00-B6B0E3D30A0C}" type="parTrans" cxnId="{C822C1A8-C3A1-4A52-B7CC-69BAB82EF39E}">
      <dgm:prSet/>
      <dgm:spPr/>
      <dgm:t>
        <a:bodyPr/>
        <a:lstStyle/>
        <a:p>
          <a:endParaRPr lang="da-DK"/>
        </a:p>
      </dgm:t>
    </dgm:pt>
    <dgm:pt modelId="{F0B5C31C-2301-40B3-9F1B-7A21C8A5733B}" type="sibTrans" cxnId="{C822C1A8-C3A1-4A52-B7CC-69BAB82EF39E}">
      <dgm:prSet/>
      <dgm:spPr/>
      <dgm:t>
        <a:bodyPr/>
        <a:lstStyle/>
        <a:p>
          <a:endParaRPr lang="da-DK"/>
        </a:p>
      </dgm:t>
    </dgm:pt>
    <dgm:pt modelId="{D69F695C-38D8-4AB5-92EE-9704F596BE35}">
      <dgm:prSet/>
      <dgm:spPr/>
      <dgm:t>
        <a:bodyPr/>
        <a:lstStyle/>
        <a:p>
          <a:r>
            <a:rPr lang="da-DK" dirty="0"/>
            <a:t>Ansøgning modtages</a:t>
          </a:r>
        </a:p>
      </dgm:t>
    </dgm:pt>
    <dgm:pt modelId="{27C178AB-A090-46EF-8548-2B7A1D396A3B}" type="sibTrans" cxnId="{2F698B22-1885-47D4-B116-299ED2A63A4B}">
      <dgm:prSet/>
      <dgm:spPr/>
      <dgm:t>
        <a:bodyPr/>
        <a:lstStyle/>
        <a:p>
          <a:endParaRPr lang="da-DK"/>
        </a:p>
      </dgm:t>
    </dgm:pt>
    <dgm:pt modelId="{E1F157D0-24DC-4410-8A28-A6A24EA4F389}" type="parTrans" cxnId="{2F698B22-1885-47D4-B116-299ED2A63A4B}">
      <dgm:prSet/>
      <dgm:spPr/>
      <dgm:t>
        <a:bodyPr/>
        <a:lstStyle/>
        <a:p>
          <a:endParaRPr lang="da-DK"/>
        </a:p>
      </dgm:t>
    </dgm:pt>
    <dgm:pt modelId="{A754D374-D957-45F3-BAC1-30F392393CA8}">
      <dgm:prSet phldrT="[Tekst]" custT="1"/>
      <dgm:spPr/>
      <dgm:t>
        <a:bodyPr/>
        <a:lstStyle/>
        <a:p>
          <a:r>
            <a:rPr lang="da-DK" sz="1200" dirty="0"/>
            <a:t>Generalforsamling</a:t>
          </a:r>
        </a:p>
      </dgm:t>
    </dgm:pt>
    <dgm:pt modelId="{1B647218-1834-4A28-8C43-863DB6D9EA03}" type="sibTrans" cxnId="{18C73EF5-C1DC-4A9A-858E-967920FDDB02}">
      <dgm:prSet/>
      <dgm:spPr/>
      <dgm:t>
        <a:bodyPr/>
        <a:lstStyle/>
        <a:p>
          <a:endParaRPr lang="da-DK"/>
        </a:p>
      </dgm:t>
    </dgm:pt>
    <dgm:pt modelId="{9FB84AF8-1771-47DD-8931-EAF1C2284E8B}" type="parTrans" cxnId="{18C73EF5-C1DC-4A9A-858E-967920FDDB02}">
      <dgm:prSet/>
      <dgm:spPr/>
      <dgm:t>
        <a:bodyPr/>
        <a:lstStyle/>
        <a:p>
          <a:endParaRPr lang="da-DK"/>
        </a:p>
      </dgm:t>
    </dgm:pt>
    <dgm:pt modelId="{88178A77-ABDC-45FC-9EC2-AFFD3E2A77CE}">
      <dgm:prSet custT="1"/>
      <dgm:spPr/>
      <dgm:t>
        <a:bodyPr/>
        <a:lstStyle/>
        <a:p>
          <a:pPr algn="l"/>
          <a:r>
            <a:rPr lang="da-DK" sz="1200" dirty="0"/>
            <a:t>Alle spørgsmål om økonomi, fremtidige afvanding mm. skal være afklaret. </a:t>
          </a:r>
        </a:p>
        <a:p>
          <a:pPr algn="l"/>
          <a:r>
            <a:rPr lang="da-DK" sz="1200" dirty="0">
              <a:solidFill>
                <a:schemeClr val="tx1"/>
              </a:solidFill>
            </a:rPr>
            <a:t>Anden lovgivning skal være afgjort på dette tidspunkt bl.a. NBL §3, VVM, mm</a:t>
          </a:r>
        </a:p>
      </dgm:t>
    </dgm:pt>
    <dgm:pt modelId="{DED7DD7F-9A57-495D-8257-8161ED75C530}" type="parTrans" cxnId="{7D8CE410-76A4-44F8-9250-B63ED27EF66D}">
      <dgm:prSet/>
      <dgm:spPr/>
      <dgm:t>
        <a:bodyPr/>
        <a:lstStyle/>
        <a:p>
          <a:endParaRPr lang="da-DK"/>
        </a:p>
      </dgm:t>
    </dgm:pt>
    <dgm:pt modelId="{6BD88802-A214-4DC9-8E2B-6DA408E35D9C}" type="sibTrans" cxnId="{7D8CE410-76A4-44F8-9250-B63ED27EF66D}">
      <dgm:prSet/>
      <dgm:spPr/>
      <dgm:t>
        <a:bodyPr/>
        <a:lstStyle/>
        <a:p>
          <a:endParaRPr lang="da-DK"/>
        </a:p>
      </dgm:t>
    </dgm:pt>
    <dgm:pt modelId="{6072F471-A92D-40A7-9860-462900BD890B}">
      <dgm:prSet custT="1"/>
      <dgm:spPr/>
      <dgm:t>
        <a:bodyPr/>
        <a:lstStyle/>
        <a:p>
          <a:r>
            <a:rPr lang="da-DK" sz="1200" dirty="0"/>
            <a:t>MKK godkender til høring</a:t>
          </a:r>
        </a:p>
      </dgm:t>
    </dgm:pt>
    <dgm:pt modelId="{AAF4E204-14C0-4A4B-98C7-7F5372EBFF27}" type="parTrans" cxnId="{556AB354-E2D9-4073-ADB1-135E15AD4398}">
      <dgm:prSet/>
      <dgm:spPr/>
      <dgm:t>
        <a:bodyPr/>
        <a:lstStyle/>
        <a:p>
          <a:endParaRPr lang="da-DK"/>
        </a:p>
      </dgm:t>
    </dgm:pt>
    <dgm:pt modelId="{BECCB622-C8D4-4BF0-97B4-29C0AD754C0F}" type="sibTrans" cxnId="{556AB354-E2D9-4073-ADB1-135E15AD4398}">
      <dgm:prSet/>
      <dgm:spPr/>
      <dgm:t>
        <a:bodyPr/>
        <a:lstStyle/>
        <a:p>
          <a:endParaRPr lang="da-DK"/>
        </a:p>
      </dgm:t>
    </dgm:pt>
    <dgm:pt modelId="{854A6625-7896-43B9-9650-2282CD048FC2}">
      <dgm:prSet custT="1"/>
      <dgm:spPr/>
      <dgm:t>
        <a:bodyPr/>
        <a:lstStyle/>
        <a:p>
          <a:r>
            <a:rPr lang="da-DK" sz="1200" dirty="0"/>
            <a:t>Evt. offentligt møde forlænger med minimum 4 uger.</a:t>
          </a:r>
        </a:p>
      </dgm:t>
    </dgm:pt>
    <dgm:pt modelId="{92FD6ADA-1789-454D-9BB1-72927400A510}" type="parTrans" cxnId="{D0371121-E429-4F6B-9200-FC77931FB379}">
      <dgm:prSet/>
      <dgm:spPr/>
      <dgm:t>
        <a:bodyPr/>
        <a:lstStyle/>
        <a:p>
          <a:endParaRPr lang="da-DK"/>
        </a:p>
      </dgm:t>
    </dgm:pt>
    <dgm:pt modelId="{5ED7CDAA-4C58-4913-89C9-CE0930E2D390}" type="sibTrans" cxnId="{D0371121-E429-4F6B-9200-FC77931FB379}">
      <dgm:prSet/>
      <dgm:spPr/>
      <dgm:t>
        <a:bodyPr/>
        <a:lstStyle/>
        <a:p>
          <a:endParaRPr lang="da-DK"/>
        </a:p>
      </dgm:t>
    </dgm:pt>
    <dgm:pt modelId="{D573270D-C13C-4B3D-9E9F-6DD3CF68173B}">
      <dgm:prSet custT="1"/>
      <dgm:spPr/>
      <dgm:t>
        <a:bodyPr/>
        <a:lstStyle/>
        <a:p>
          <a:pPr algn="l"/>
          <a:r>
            <a:rPr lang="da-DK" sz="1200" dirty="0"/>
            <a:t>Hvidbog skrives, mindre bemærkninger kan indgå i endelig afgørelse. </a:t>
          </a:r>
        </a:p>
        <a:p>
          <a:pPr algn="l"/>
          <a:r>
            <a:rPr lang="da-DK" sz="1200" dirty="0"/>
            <a:t>Hvis projekter ændres væsentligt skal processen starte forfra.</a:t>
          </a:r>
        </a:p>
        <a:p>
          <a:pPr algn="l"/>
          <a:r>
            <a:rPr lang="da-DK" sz="1200" dirty="0"/>
            <a:t>Økonomi skal være afklaret inden godkendelse. </a:t>
          </a:r>
        </a:p>
      </dgm:t>
    </dgm:pt>
    <dgm:pt modelId="{03B17A78-6985-4D8E-9CC9-FA087C2148F9}" type="parTrans" cxnId="{1073D73A-9177-4ECD-BE0D-96550C789543}">
      <dgm:prSet/>
      <dgm:spPr/>
      <dgm:t>
        <a:bodyPr/>
        <a:lstStyle/>
        <a:p>
          <a:endParaRPr lang="da-DK"/>
        </a:p>
      </dgm:t>
    </dgm:pt>
    <dgm:pt modelId="{07E48F39-B0C8-4E6F-8F54-9A95C6D4EBDA}" type="sibTrans" cxnId="{1073D73A-9177-4ECD-BE0D-96550C789543}">
      <dgm:prSet/>
      <dgm:spPr/>
      <dgm:t>
        <a:bodyPr/>
        <a:lstStyle/>
        <a:p>
          <a:endParaRPr lang="da-DK"/>
        </a:p>
      </dgm:t>
    </dgm:pt>
    <dgm:pt modelId="{C4E9F126-A852-4558-ABDE-2F9C8DC82780}">
      <dgm:prSet custT="1"/>
      <dgm:spPr/>
      <dgm:t>
        <a:bodyPr/>
        <a:lstStyle/>
        <a:p>
          <a:r>
            <a:rPr lang="da-DK" sz="1200" dirty="0"/>
            <a:t>MKK godkender projekt.</a:t>
          </a:r>
        </a:p>
      </dgm:t>
    </dgm:pt>
    <dgm:pt modelId="{138C61EB-B0E9-4CE3-9C13-879A62C5CD96}" type="parTrans" cxnId="{4B7BFC68-F8A9-40D2-BB92-F310CFF0223C}">
      <dgm:prSet/>
      <dgm:spPr/>
      <dgm:t>
        <a:bodyPr/>
        <a:lstStyle/>
        <a:p>
          <a:endParaRPr lang="da-DK"/>
        </a:p>
      </dgm:t>
    </dgm:pt>
    <dgm:pt modelId="{6BD7AA4B-C9B9-47C7-B5ED-E38A43806777}" type="sibTrans" cxnId="{4B7BFC68-F8A9-40D2-BB92-F310CFF0223C}">
      <dgm:prSet/>
      <dgm:spPr/>
      <dgm:t>
        <a:bodyPr/>
        <a:lstStyle/>
        <a:p>
          <a:endParaRPr lang="da-DK"/>
        </a:p>
      </dgm:t>
    </dgm:pt>
    <dgm:pt modelId="{EECFD7E6-BF61-4408-802B-F8A89B4BC1DB}">
      <dgm:prSet custT="1"/>
      <dgm:spPr/>
      <dgm:t>
        <a:bodyPr/>
        <a:lstStyle/>
        <a:p>
          <a:r>
            <a:rPr lang="da-DK" sz="1200" dirty="0"/>
            <a:t>Miljø- og Fødevareklagenævnet</a:t>
          </a:r>
        </a:p>
      </dgm:t>
    </dgm:pt>
    <dgm:pt modelId="{C31E1523-5A7D-4B05-A523-F7B799841C67}" type="parTrans" cxnId="{FFFFAB60-2177-46CC-B2FC-21BBCDF58E1D}">
      <dgm:prSet/>
      <dgm:spPr/>
      <dgm:t>
        <a:bodyPr/>
        <a:lstStyle/>
        <a:p>
          <a:endParaRPr lang="da-DK"/>
        </a:p>
      </dgm:t>
    </dgm:pt>
    <dgm:pt modelId="{7CCBD68D-E8AE-462E-81B4-29792F865E63}" type="sibTrans" cxnId="{FFFFAB60-2177-46CC-B2FC-21BBCDF58E1D}">
      <dgm:prSet/>
      <dgm:spPr/>
      <dgm:t>
        <a:bodyPr/>
        <a:lstStyle/>
        <a:p>
          <a:endParaRPr lang="da-DK"/>
        </a:p>
      </dgm:t>
    </dgm:pt>
    <dgm:pt modelId="{BC016855-AAE0-4092-AD83-CCDADCF15E9B}" type="pres">
      <dgm:prSet presAssocID="{85CC874D-8FAF-4057-93CD-DFDE4BCF68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59B04DB7-2D36-4906-AA5C-59DB87484033}" type="pres">
      <dgm:prSet presAssocID="{D69F695C-38D8-4AB5-92EE-9704F596BE35}" presName="vertFlow" presStyleCnt="0"/>
      <dgm:spPr/>
    </dgm:pt>
    <dgm:pt modelId="{D0E0167B-B476-4AF4-BA9E-4F27F281AF10}" type="pres">
      <dgm:prSet presAssocID="{D69F695C-38D8-4AB5-92EE-9704F596BE35}" presName="header" presStyleLbl="node1" presStyleIdx="0" presStyleCnt="6"/>
      <dgm:spPr/>
      <dgm:t>
        <a:bodyPr/>
        <a:lstStyle/>
        <a:p>
          <a:endParaRPr lang="da-DK"/>
        </a:p>
      </dgm:t>
    </dgm:pt>
    <dgm:pt modelId="{2C31BB9A-79E4-4761-A8DE-33B7A213F1E6}" type="pres">
      <dgm:prSet presAssocID="{9FB84AF8-1771-47DD-8931-EAF1C2284E8B}" presName="parTrans" presStyleLbl="sibTrans2D1" presStyleIdx="0" presStyleCnt="7"/>
      <dgm:spPr/>
      <dgm:t>
        <a:bodyPr/>
        <a:lstStyle/>
        <a:p>
          <a:endParaRPr lang="da-DK"/>
        </a:p>
      </dgm:t>
    </dgm:pt>
    <dgm:pt modelId="{A82800CC-90DC-4AEF-B526-B6F417DA5BD3}" type="pres">
      <dgm:prSet presAssocID="{A754D374-D957-45F3-BAC1-30F392393CA8}" presName="child" presStyleLbl="alignAccFollow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E24EFEC-FEC4-42E5-A80F-E116766428EF}" type="pres">
      <dgm:prSet presAssocID="{D69F695C-38D8-4AB5-92EE-9704F596BE35}" presName="hSp" presStyleCnt="0"/>
      <dgm:spPr/>
    </dgm:pt>
    <dgm:pt modelId="{970FE740-8D4F-4AA4-851A-D894AB6D8DDF}" type="pres">
      <dgm:prSet presAssocID="{231B8529-CC4E-4807-B031-2A13D52C0DD8}" presName="vertFlow" presStyleCnt="0"/>
      <dgm:spPr/>
    </dgm:pt>
    <dgm:pt modelId="{043E2BB2-9051-41F6-9FFB-C8FCAB10C794}" type="pres">
      <dgm:prSet presAssocID="{231B8529-CC4E-4807-B031-2A13D52C0DD8}" presName="header" presStyleLbl="node1" presStyleIdx="1" presStyleCnt="6"/>
      <dgm:spPr/>
      <dgm:t>
        <a:bodyPr/>
        <a:lstStyle/>
        <a:p>
          <a:endParaRPr lang="da-DK"/>
        </a:p>
      </dgm:t>
    </dgm:pt>
    <dgm:pt modelId="{009709FB-2AD8-4B32-99FB-6B99BC7B5CA9}" type="pres">
      <dgm:prSet presAssocID="{DED7DD7F-9A57-495D-8257-8161ED75C530}" presName="parTrans" presStyleLbl="sibTrans2D1" presStyleIdx="1" presStyleCnt="7"/>
      <dgm:spPr/>
      <dgm:t>
        <a:bodyPr/>
        <a:lstStyle/>
        <a:p>
          <a:endParaRPr lang="da-DK"/>
        </a:p>
      </dgm:t>
    </dgm:pt>
    <dgm:pt modelId="{7218A442-8836-4395-A14D-1590281DA61B}" type="pres">
      <dgm:prSet presAssocID="{88178A77-ABDC-45FC-9EC2-AFFD3E2A77CE}" presName="child" presStyleLbl="alignAccFollowNode1" presStyleIdx="1" presStyleCnt="7" custScaleX="110331" custScaleY="432376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B16CFA6-0265-4420-AA58-224E38904AAC}" type="pres">
      <dgm:prSet presAssocID="{6BD88802-A214-4DC9-8E2B-6DA408E35D9C}" presName="sibTrans" presStyleLbl="sibTrans2D1" presStyleIdx="2" presStyleCnt="7" custLinFactY="100000" custLinFactNeighborY="125793"/>
      <dgm:spPr/>
      <dgm:t>
        <a:bodyPr/>
        <a:lstStyle/>
        <a:p>
          <a:endParaRPr lang="da-DK"/>
        </a:p>
      </dgm:t>
    </dgm:pt>
    <dgm:pt modelId="{841CAB04-4319-4C5A-98F4-206FE17BA06D}" type="pres">
      <dgm:prSet presAssocID="{6072F471-A92D-40A7-9860-462900BD890B}" presName="child" presStyleLbl="alignAccFollowNode1" presStyleIdx="2" presStyleCnt="7" custScaleX="112453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BE76090-5D04-4B5F-BC4A-E48FC87B58D8}" type="pres">
      <dgm:prSet presAssocID="{231B8529-CC4E-4807-B031-2A13D52C0DD8}" presName="hSp" presStyleCnt="0"/>
      <dgm:spPr/>
    </dgm:pt>
    <dgm:pt modelId="{930B44FA-7A3A-45F2-9E41-ABB2C152B873}" type="pres">
      <dgm:prSet presAssocID="{EDA2A876-DEB2-492E-89E6-602FB1BF08A8}" presName="vertFlow" presStyleCnt="0"/>
      <dgm:spPr/>
    </dgm:pt>
    <dgm:pt modelId="{C611613C-2A52-4ECF-976B-3F4369062987}" type="pres">
      <dgm:prSet presAssocID="{EDA2A876-DEB2-492E-89E6-602FB1BF08A8}" presName="header" presStyleLbl="node1" presStyleIdx="2" presStyleCnt="6"/>
      <dgm:spPr/>
      <dgm:t>
        <a:bodyPr/>
        <a:lstStyle/>
        <a:p>
          <a:endParaRPr lang="da-DK"/>
        </a:p>
      </dgm:t>
    </dgm:pt>
    <dgm:pt modelId="{45465C93-23AA-401A-9C50-5D0420465CA5}" type="pres">
      <dgm:prSet presAssocID="{92FD6ADA-1789-454D-9BB1-72927400A510}" presName="parTrans" presStyleLbl="sibTrans2D1" presStyleIdx="3" presStyleCnt="7"/>
      <dgm:spPr/>
      <dgm:t>
        <a:bodyPr/>
        <a:lstStyle/>
        <a:p>
          <a:endParaRPr lang="da-DK"/>
        </a:p>
      </dgm:t>
    </dgm:pt>
    <dgm:pt modelId="{946D25C6-59E9-4EAD-A91C-8B56F01A4331}" type="pres">
      <dgm:prSet presAssocID="{854A6625-7896-43B9-9650-2282CD048FC2}" presName="child" presStyleLbl="alignAccFollowNode1" presStyleIdx="3" presStyleCnt="7" custScaleY="204483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15DD636-DF1F-4FCA-B390-5C1EF1FD4220}" type="pres">
      <dgm:prSet presAssocID="{EDA2A876-DEB2-492E-89E6-602FB1BF08A8}" presName="hSp" presStyleCnt="0"/>
      <dgm:spPr/>
    </dgm:pt>
    <dgm:pt modelId="{877964EB-9F03-4B8E-AB4D-76F6152224FF}" type="pres">
      <dgm:prSet presAssocID="{6ABE1872-F004-4441-BB65-B6E7A4DB5DF4}" presName="vertFlow" presStyleCnt="0"/>
      <dgm:spPr/>
    </dgm:pt>
    <dgm:pt modelId="{CAFCF5CB-E486-4669-BBEC-DACF633CF6B8}" type="pres">
      <dgm:prSet presAssocID="{6ABE1872-F004-4441-BB65-B6E7A4DB5DF4}" presName="header" presStyleLbl="node1" presStyleIdx="3" presStyleCnt="6"/>
      <dgm:spPr/>
      <dgm:t>
        <a:bodyPr/>
        <a:lstStyle/>
        <a:p>
          <a:endParaRPr lang="da-DK"/>
        </a:p>
      </dgm:t>
    </dgm:pt>
    <dgm:pt modelId="{8D24658B-4D3E-4502-B899-095B8522CE11}" type="pres">
      <dgm:prSet presAssocID="{03B17A78-6985-4D8E-9CC9-FA087C2148F9}" presName="parTrans" presStyleLbl="sibTrans2D1" presStyleIdx="4" presStyleCnt="7"/>
      <dgm:spPr/>
      <dgm:t>
        <a:bodyPr/>
        <a:lstStyle/>
        <a:p>
          <a:endParaRPr lang="da-DK"/>
        </a:p>
      </dgm:t>
    </dgm:pt>
    <dgm:pt modelId="{04BA1BDC-9F13-4252-8D5B-A99B53BF14B7}" type="pres">
      <dgm:prSet presAssocID="{D573270D-C13C-4B3D-9E9F-6DD3CF68173B}" presName="child" presStyleLbl="alignAccFollowNode1" presStyleIdx="4" presStyleCnt="7" custScaleX="107366" custScaleY="58388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D87182E-9400-46A8-8F61-F7370B137E36}" type="pres">
      <dgm:prSet presAssocID="{6ABE1872-F004-4441-BB65-B6E7A4DB5DF4}" presName="hSp" presStyleCnt="0"/>
      <dgm:spPr/>
    </dgm:pt>
    <dgm:pt modelId="{7D3198A8-3062-4EA4-BB7D-4F77BB3CA4A1}" type="pres">
      <dgm:prSet presAssocID="{DE4C368D-B38D-43D9-8700-566EBCFBDD24}" presName="vertFlow" presStyleCnt="0"/>
      <dgm:spPr/>
    </dgm:pt>
    <dgm:pt modelId="{D7CA9835-AAED-46D1-AEFB-AF9B1EDF9728}" type="pres">
      <dgm:prSet presAssocID="{DE4C368D-B38D-43D9-8700-566EBCFBDD24}" presName="header" presStyleLbl="node1" presStyleIdx="4" presStyleCnt="6"/>
      <dgm:spPr/>
      <dgm:t>
        <a:bodyPr/>
        <a:lstStyle/>
        <a:p>
          <a:endParaRPr lang="da-DK"/>
        </a:p>
      </dgm:t>
    </dgm:pt>
    <dgm:pt modelId="{8DC08160-72CD-4D2D-982B-FD61AEBAB3BC}" type="pres">
      <dgm:prSet presAssocID="{138C61EB-B0E9-4CE3-9C13-879A62C5CD96}" presName="parTrans" presStyleLbl="sibTrans2D1" presStyleIdx="5" presStyleCnt="7"/>
      <dgm:spPr/>
      <dgm:t>
        <a:bodyPr/>
        <a:lstStyle/>
        <a:p>
          <a:endParaRPr lang="da-DK"/>
        </a:p>
      </dgm:t>
    </dgm:pt>
    <dgm:pt modelId="{3FB6EFD8-12E1-4713-B9AE-B98BF47E8174}" type="pres">
      <dgm:prSet presAssocID="{C4E9F126-A852-4558-ABDE-2F9C8DC82780}" presName="child" presStyleLbl="alignAccFollow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D884768-C5EE-4DEA-8C05-3B823676728E}" type="pres">
      <dgm:prSet presAssocID="{DE4C368D-B38D-43D9-8700-566EBCFBDD24}" presName="hSp" presStyleCnt="0"/>
      <dgm:spPr/>
    </dgm:pt>
    <dgm:pt modelId="{16AA7144-ED04-44FD-9132-F896AB6C0BE4}" type="pres">
      <dgm:prSet presAssocID="{FF4FB102-B6EA-49C0-9F2D-C4B3C58B6E20}" presName="vertFlow" presStyleCnt="0"/>
      <dgm:spPr/>
    </dgm:pt>
    <dgm:pt modelId="{58971AC9-A73F-4B9A-B2DC-35E69B79CEF4}" type="pres">
      <dgm:prSet presAssocID="{FF4FB102-B6EA-49C0-9F2D-C4B3C58B6E20}" presName="header" presStyleLbl="node1" presStyleIdx="5" presStyleCnt="6"/>
      <dgm:spPr/>
      <dgm:t>
        <a:bodyPr/>
        <a:lstStyle/>
        <a:p>
          <a:endParaRPr lang="da-DK"/>
        </a:p>
      </dgm:t>
    </dgm:pt>
    <dgm:pt modelId="{E7A20903-AE6A-4CAB-83B5-351948E578B8}" type="pres">
      <dgm:prSet presAssocID="{C31E1523-5A7D-4B05-A523-F7B799841C67}" presName="parTrans" presStyleLbl="sibTrans2D1" presStyleIdx="6" presStyleCnt="7"/>
      <dgm:spPr/>
      <dgm:t>
        <a:bodyPr/>
        <a:lstStyle/>
        <a:p>
          <a:endParaRPr lang="da-DK"/>
        </a:p>
      </dgm:t>
    </dgm:pt>
    <dgm:pt modelId="{85814F21-F1FA-4C44-A6ED-ED3234C69F5B}" type="pres">
      <dgm:prSet presAssocID="{EECFD7E6-BF61-4408-802B-F8A89B4BC1DB}" presName="child" presStyleLbl="alignAccFollowNode1" presStyleIdx="6" presStyleCnt="7" custScaleX="120989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4AD3B178-4FE9-4C92-9F26-CB3A138F2804}" type="presOf" srcId="{88178A77-ABDC-45FC-9EC2-AFFD3E2A77CE}" destId="{7218A442-8836-4395-A14D-1590281DA61B}" srcOrd="0" destOrd="0" presId="urn:microsoft.com/office/officeart/2005/8/layout/lProcess1"/>
    <dgm:cxn modelId="{DED7A9A9-0E88-4C63-A58E-55DC0EC829C4}" type="presOf" srcId="{6ABE1872-F004-4441-BB65-B6E7A4DB5DF4}" destId="{CAFCF5CB-E486-4669-BBEC-DACF633CF6B8}" srcOrd="0" destOrd="0" presId="urn:microsoft.com/office/officeart/2005/8/layout/lProcess1"/>
    <dgm:cxn modelId="{92C9349E-B4E9-43F6-8610-E81A7CE4042C}" type="presOf" srcId="{231B8529-CC4E-4807-B031-2A13D52C0DD8}" destId="{043E2BB2-9051-41F6-9FFB-C8FCAB10C794}" srcOrd="0" destOrd="0" presId="urn:microsoft.com/office/officeart/2005/8/layout/lProcess1"/>
    <dgm:cxn modelId="{29959CA5-251A-482A-8304-1A40494F1DF4}" type="presOf" srcId="{9FB84AF8-1771-47DD-8931-EAF1C2284E8B}" destId="{2C31BB9A-79E4-4761-A8DE-33B7A213F1E6}" srcOrd="0" destOrd="0" presId="urn:microsoft.com/office/officeart/2005/8/layout/lProcess1"/>
    <dgm:cxn modelId="{AA0953D4-99C8-4EA4-8B54-8655B0BB7261}" type="presOf" srcId="{DE4C368D-B38D-43D9-8700-566EBCFBDD24}" destId="{D7CA9835-AAED-46D1-AEFB-AF9B1EDF9728}" srcOrd="0" destOrd="0" presId="urn:microsoft.com/office/officeart/2005/8/layout/lProcess1"/>
    <dgm:cxn modelId="{18C73EF5-C1DC-4A9A-858E-967920FDDB02}" srcId="{D69F695C-38D8-4AB5-92EE-9704F596BE35}" destId="{A754D374-D957-45F3-BAC1-30F392393CA8}" srcOrd="0" destOrd="0" parTransId="{9FB84AF8-1771-47DD-8931-EAF1C2284E8B}" sibTransId="{1B647218-1834-4A28-8C43-863DB6D9EA03}"/>
    <dgm:cxn modelId="{7F3EBF34-1C22-4D1D-8B35-C33958601D82}" type="presOf" srcId="{854A6625-7896-43B9-9650-2282CD048FC2}" destId="{946D25C6-59E9-4EAD-A91C-8B56F01A4331}" srcOrd="0" destOrd="0" presId="urn:microsoft.com/office/officeart/2005/8/layout/lProcess1"/>
    <dgm:cxn modelId="{C822C1A8-C3A1-4A52-B7CC-69BAB82EF39E}" srcId="{85CC874D-8FAF-4057-93CD-DFDE4BCF68B9}" destId="{FF4FB102-B6EA-49C0-9F2D-C4B3C58B6E20}" srcOrd="5" destOrd="0" parTransId="{B9A8BAC8-FC42-4B18-AF00-B6B0E3D30A0C}" sibTransId="{F0B5C31C-2301-40B3-9F1B-7A21C8A5733B}"/>
    <dgm:cxn modelId="{F646F40C-3BD4-4591-A8ED-8A56BF4C32D2}" type="presOf" srcId="{138C61EB-B0E9-4CE3-9C13-879A62C5CD96}" destId="{8DC08160-72CD-4D2D-982B-FD61AEBAB3BC}" srcOrd="0" destOrd="0" presId="urn:microsoft.com/office/officeart/2005/8/layout/lProcess1"/>
    <dgm:cxn modelId="{265DA572-54A9-4380-82CC-8220EB8B29BB}" type="presOf" srcId="{EECFD7E6-BF61-4408-802B-F8A89B4BC1DB}" destId="{85814F21-F1FA-4C44-A6ED-ED3234C69F5B}" srcOrd="0" destOrd="0" presId="urn:microsoft.com/office/officeart/2005/8/layout/lProcess1"/>
    <dgm:cxn modelId="{556AB354-E2D9-4073-ADB1-135E15AD4398}" srcId="{231B8529-CC4E-4807-B031-2A13D52C0DD8}" destId="{6072F471-A92D-40A7-9860-462900BD890B}" srcOrd="1" destOrd="0" parTransId="{AAF4E204-14C0-4A4B-98C7-7F5372EBFF27}" sibTransId="{BECCB622-C8D4-4BF0-97B4-29C0AD754C0F}"/>
    <dgm:cxn modelId="{07DC71AB-3625-44D6-8AD4-B37E9BCA4AD5}" type="presOf" srcId="{85CC874D-8FAF-4057-93CD-DFDE4BCF68B9}" destId="{BC016855-AAE0-4092-AD83-CCDADCF15E9B}" srcOrd="0" destOrd="0" presId="urn:microsoft.com/office/officeart/2005/8/layout/lProcess1"/>
    <dgm:cxn modelId="{89709194-302D-45AF-A377-CA7C05236ED2}" type="presOf" srcId="{03B17A78-6985-4D8E-9CC9-FA087C2148F9}" destId="{8D24658B-4D3E-4502-B899-095B8522CE11}" srcOrd="0" destOrd="0" presId="urn:microsoft.com/office/officeart/2005/8/layout/lProcess1"/>
    <dgm:cxn modelId="{382B0ABF-CD6C-4078-9930-BC4529E0B0EE}" type="presOf" srcId="{C31E1523-5A7D-4B05-A523-F7B799841C67}" destId="{E7A20903-AE6A-4CAB-83B5-351948E578B8}" srcOrd="0" destOrd="0" presId="urn:microsoft.com/office/officeart/2005/8/layout/lProcess1"/>
    <dgm:cxn modelId="{BAC836B9-3D2F-4952-8172-8E0E79CCC5E2}" type="presOf" srcId="{92FD6ADA-1789-454D-9BB1-72927400A510}" destId="{45465C93-23AA-401A-9C50-5D0420465CA5}" srcOrd="0" destOrd="0" presId="urn:microsoft.com/office/officeart/2005/8/layout/lProcess1"/>
    <dgm:cxn modelId="{72EA1663-C833-4DF9-9246-70706311675C}" type="presOf" srcId="{A754D374-D957-45F3-BAC1-30F392393CA8}" destId="{A82800CC-90DC-4AEF-B526-B6F417DA5BD3}" srcOrd="0" destOrd="0" presId="urn:microsoft.com/office/officeart/2005/8/layout/lProcess1"/>
    <dgm:cxn modelId="{F4EEF332-9888-4C34-A926-F8F2009A67E4}" srcId="{85CC874D-8FAF-4057-93CD-DFDE4BCF68B9}" destId="{EDA2A876-DEB2-492E-89E6-602FB1BF08A8}" srcOrd="2" destOrd="0" parTransId="{BE5F4DD1-8C97-414E-92B0-9CBE89B5B966}" sibTransId="{3A9AA5F6-4D05-4C13-BD78-3B6B28946669}"/>
    <dgm:cxn modelId="{FFFFAB60-2177-46CC-B2FC-21BBCDF58E1D}" srcId="{FF4FB102-B6EA-49C0-9F2D-C4B3C58B6E20}" destId="{EECFD7E6-BF61-4408-802B-F8A89B4BC1DB}" srcOrd="0" destOrd="0" parTransId="{C31E1523-5A7D-4B05-A523-F7B799841C67}" sibTransId="{7CCBD68D-E8AE-462E-81B4-29792F865E63}"/>
    <dgm:cxn modelId="{A7C22E30-455C-45CD-8118-EE06869F5C01}" srcId="{85CC874D-8FAF-4057-93CD-DFDE4BCF68B9}" destId="{DE4C368D-B38D-43D9-8700-566EBCFBDD24}" srcOrd="4" destOrd="0" parTransId="{D971A105-AF52-4D1E-9BE6-8E6FFEC93808}" sibTransId="{978A43C2-4C70-4DC9-AC97-A6BB89C33685}"/>
    <dgm:cxn modelId="{196D6577-1573-4C6A-A600-C70BEE663FD7}" type="presOf" srcId="{D69F695C-38D8-4AB5-92EE-9704F596BE35}" destId="{D0E0167B-B476-4AF4-BA9E-4F27F281AF10}" srcOrd="0" destOrd="0" presId="urn:microsoft.com/office/officeart/2005/8/layout/lProcess1"/>
    <dgm:cxn modelId="{0883B5B6-DBFC-4FE1-99F8-B9C96C663E43}" srcId="{85CC874D-8FAF-4057-93CD-DFDE4BCF68B9}" destId="{231B8529-CC4E-4807-B031-2A13D52C0DD8}" srcOrd="1" destOrd="0" parTransId="{D2F59D18-6381-4AB8-A73D-B37EA3C216F3}" sibTransId="{5E3D3610-09C5-4609-90ED-FF364FA20D0F}"/>
    <dgm:cxn modelId="{1073D73A-9177-4ECD-BE0D-96550C789543}" srcId="{6ABE1872-F004-4441-BB65-B6E7A4DB5DF4}" destId="{D573270D-C13C-4B3D-9E9F-6DD3CF68173B}" srcOrd="0" destOrd="0" parTransId="{03B17A78-6985-4D8E-9CC9-FA087C2148F9}" sibTransId="{07E48F39-B0C8-4E6F-8F54-9A95C6D4EBDA}"/>
    <dgm:cxn modelId="{86C79528-A5D3-4A36-873A-0D02686FB9A8}" type="presOf" srcId="{EDA2A876-DEB2-492E-89E6-602FB1BF08A8}" destId="{C611613C-2A52-4ECF-976B-3F4369062987}" srcOrd="0" destOrd="0" presId="urn:microsoft.com/office/officeart/2005/8/layout/lProcess1"/>
    <dgm:cxn modelId="{2F698B22-1885-47D4-B116-299ED2A63A4B}" srcId="{85CC874D-8FAF-4057-93CD-DFDE4BCF68B9}" destId="{D69F695C-38D8-4AB5-92EE-9704F596BE35}" srcOrd="0" destOrd="0" parTransId="{E1F157D0-24DC-4410-8A28-A6A24EA4F389}" sibTransId="{27C178AB-A090-46EF-8548-2B7A1D396A3B}"/>
    <dgm:cxn modelId="{E5991B77-412D-4CDC-9172-642B31359350}" type="presOf" srcId="{FF4FB102-B6EA-49C0-9F2D-C4B3C58B6E20}" destId="{58971AC9-A73F-4B9A-B2DC-35E69B79CEF4}" srcOrd="0" destOrd="0" presId="urn:microsoft.com/office/officeart/2005/8/layout/lProcess1"/>
    <dgm:cxn modelId="{7C533C2C-92C8-40A3-B05F-819D0499EAE7}" type="presOf" srcId="{C4E9F126-A852-4558-ABDE-2F9C8DC82780}" destId="{3FB6EFD8-12E1-4713-B9AE-B98BF47E8174}" srcOrd="0" destOrd="0" presId="urn:microsoft.com/office/officeart/2005/8/layout/lProcess1"/>
    <dgm:cxn modelId="{BB3241CE-1331-4FEF-9B76-2BF9A5CE83D0}" type="presOf" srcId="{D573270D-C13C-4B3D-9E9F-6DD3CF68173B}" destId="{04BA1BDC-9F13-4252-8D5B-A99B53BF14B7}" srcOrd="0" destOrd="0" presId="urn:microsoft.com/office/officeart/2005/8/layout/lProcess1"/>
    <dgm:cxn modelId="{CE1DEB81-017D-453F-A27B-190D9CDB2402}" type="presOf" srcId="{6072F471-A92D-40A7-9860-462900BD890B}" destId="{841CAB04-4319-4C5A-98F4-206FE17BA06D}" srcOrd="0" destOrd="0" presId="urn:microsoft.com/office/officeart/2005/8/layout/lProcess1"/>
    <dgm:cxn modelId="{E4E0EB37-892D-46DD-8BE7-B6404075FA8B}" type="presOf" srcId="{DED7DD7F-9A57-495D-8257-8161ED75C530}" destId="{009709FB-2AD8-4B32-99FB-6B99BC7B5CA9}" srcOrd="0" destOrd="0" presId="urn:microsoft.com/office/officeart/2005/8/layout/lProcess1"/>
    <dgm:cxn modelId="{4B7BFC68-F8A9-40D2-BB92-F310CFF0223C}" srcId="{DE4C368D-B38D-43D9-8700-566EBCFBDD24}" destId="{C4E9F126-A852-4558-ABDE-2F9C8DC82780}" srcOrd="0" destOrd="0" parTransId="{138C61EB-B0E9-4CE3-9C13-879A62C5CD96}" sibTransId="{6BD7AA4B-C9B9-47C7-B5ED-E38A43806777}"/>
    <dgm:cxn modelId="{7881A747-49A0-4076-BD58-52C3C03FE5B3}" type="presOf" srcId="{6BD88802-A214-4DC9-8E2B-6DA408E35D9C}" destId="{CB16CFA6-0265-4420-AA58-224E38904AAC}" srcOrd="0" destOrd="0" presId="urn:microsoft.com/office/officeart/2005/8/layout/lProcess1"/>
    <dgm:cxn modelId="{7D8CE410-76A4-44F8-9250-B63ED27EF66D}" srcId="{231B8529-CC4E-4807-B031-2A13D52C0DD8}" destId="{88178A77-ABDC-45FC-9EC2-AFFD3E2A77CE}" srcOrd="0" destOrd="0" parTransId="{DED7DD7F-9A57-495D-8257-8161ED75C530}" sibTransId="{6BD88802-A214-4DC9-8E2B-6DA408E35D9C}"/>
    <dgm:cxn modelId="{D0371121-E429-4F6B-9200-FC77931FB379}" srcId="{EDA2A876-DEB2-492E-89E6-602FB1BF08A8}" destId="{854A6625-7896-43B9-9650-2282CD048FC2}" srcOrd="0" destOrd="0" parTransId="{92FD6ADA-1789-454D-9BB1-72927400A510}" sibTransId="{5ED7CDAA-4C58-4913-89C9-CE0930E2D390}"/>
    <dgm:cxn modelId="{9F967FA1-B900-4BCB-8666-20DA897F6233}" srcId="{85CC874D-8FAF-4057-93CD-DFDE4BCF68B9}" destId="{6ABE1872-F004-4441-BB65-B6E7A4DB5DF4}" srcOrd="3" destOrd="0" parTransId="{35EAB66A-97A3-47B4-852A-A37EF0346C99}" sibTransId="{30597829-C527-41A0-B464-39882DF717BB}"/>
    <dgm:cxn modelId="{6511AF5B-0B75-4F8D-B924-0E731B215A4C}" type="presParOf" srcId="{BC016855-AAE0-4092-AD83-CCDADCF15E9B}" destId="{59B04DB7-2D36-4906-AA5C-59DB87484033}" srcOrd="0" destOrd="0" presId="urn:microsoft.com/office/officeart/2005/8/layout/lProcess1"/>
    <dgm:cxn modelId="{70A9E0BC-B1D9-4623-98BA-9AAA93DE8B06}" type="presParOf" srcId="{59B04DB7-2D36-4906-AA5C-59DB87484033}" destId="{D0E0167B-B476-4AF4-BA9E-4F27F281AF10}" srcOrd="0" destOrd="0" presId="urn:microsoft.com/office/officeart/2005/8/layout/lProcess1"/>
    <dgm:cxn modelId="{2206C5D7-BDA7-4690-8B7B-C966C0708CD3}" type="presParOf" srcId="{59B04DB7-2D36-4906-AA5C-59DB87484033}" destId="{2C31BB9A-79E4-4761-A8DE-33B7A213F1E6}" srcOrd="1" destOrd="0" presId="urn:microsoft.com/office/officeart/2005/8/layout/lProcess1"/>
    <dgm:cxn modelId="{9BA49D44-9A88-475F-8C3D-39012A1705F3}" type="presParOf" srcId="{59B04DB7-2D36-4906-AA5C-59DB87484033}" destId="{A82800CC-90DC-4AEF-B526-B6F417DA5BD3}" srcOrd="2" destOrd="0" presId="urn:microsoft.com/office/officeart/2005/8/layout/lProcess1"/>
    <dgm:cxn modelId="{521FE00A-93EC-4BCB-A39F-E0C446927B44}" type="presParOf" srcId="{BC016855-AAE0-4092-AD83-CCDADCF15E9B}" destId="{5E24EFEC-FEC4-42E5-A80F-E116766428EF}" srcOrd="1" destOrd="0" presId="urn:microsoft.com/office/officeart/2005/8/layout/lProcess1"/>
    <dgm:cxn modelId="{32B2E928-B982-47D2-A264-734CA91B2A57}" type="presParOf" srcId="{BC016855-AAE0-4092-AD83-CCDADCF15E9B}" destId="{970FE740-8D4F-4AA4-851A-D894AB6D8DDF}" srcOrd="2" destOrd="0" presId="urn:microsoft.com/office/officeart/2005/8/layout/lProcess1"/>
    <dgm:cxn modelId="{D0D5903D-2BF4-48FE-8828-9A0617064C2B}" type="presParOf" srcId="{970FE740-8D4F-4AA4-851A-D894AB6D8DDF}" destId="{043E2BB2-9051-41F6-9FFB-C8FCAB10C794}" srcOrd="0" destOrd="0" presId="urn:microsoft.com/office/officeart/2005/8/layout/lProcess1"/>
    <dgm:cxn modelId="{F407771F-201C-4DD7-94B4-12FCCDA04315}" type="presParOf" srcId="{970FE740-8D4F-4AA4-851A-D894AB6D8DDF}" destId="{009709FB-2AD8-4B32-99FB-6B99BC7B5CA9}" srcOrd="1" destOrd="0" presId="urn:microsoft.com/office/officeart/2005/8/layout/lProcess1"/>
    <dgm:cxn modelId="{71A8417A-5055-4BFC-8210-47235D1C43EA}" type="presParOf" srcId="{970FE740-8D4F-4AA4-851A-D894AB6D8DDF}" destId="{7218A442-8836-4395-A14D-1590281DA61B}" srcOrd="2" destOrd="0" presId="urn:microsoft.com/office/officeart/2005/8/layout/lProcess1"/>
    <dgm:cxn modelId="{D75F53B1-2BB7-4F92-925C-DA3760F79ED1}" type="presParOf" srcId="{970FE740-8D4F-4AA4-851A-D894AB6D8DDF}" destId="{CB16CFA6-0265-4420-AA58-224E38904AAC}" srcOrd="3" destOrd="0" presId="urn:microsoft.com/office/officeart/2005/8/layout/lProcess1"/>
    <dgm:cxn modelId="{86A43CE2-8A0B-444A-A217-24BF7C18833A}" type="presParOf" srcId="{970FE740-8D4F-4AA4-851A-D894AB6D8DDF}" destId="{841CAB04-4319-4C5A-98F4-206FE17BA06D}" srcOrd="4" destOrd="0" presId="urn:microsoft.com/office/officeart/2005/8/layout/lProcess1"/>
    <dgm:cxn modelId="{6AF420C1-E1EF-4A68-8502-008977908F2C}" type="presParOf" srcId="{BC016855-AAE0-4092-AD83-CCDADCF15E9B}" destId="{FBE76090-5D04-4B5F-BC4A-E48FC87B58D8}" srcOrd="3" destOrd="0" presId="urn:microsoft.com/office/officeart/2005/8/layout/lProcess1"/>
    <dgm:cxn modelId="{F264B447-79BB-4575-B944-A881E3ABA273}" type="presParOf" srcId="{BC016855-AAE0-4092-AD83-CCDADCF15E9B}" destId="{930B44FA-7A3A-45F2-9E41-ABB2C152B873}" srcOrd="4" destOrd="0" presId="urn:microsoft.com/office/officeart/2005/8/layout/lProcess1"/>
    <dgm:cxn modelId="{70AC66C0-29A6-4613-93EF-E2B30F859671}" type="presParOf" srcId="{930B44FA-7A3A-45F2-9E41-ABB2C152B873}" destId="{C611613C-2A52-4ECF-976B-3F4369062987}" srcOrd="0" destOrd="0" presId="urn:microsoft.com/office/officeart/2005/8/layout/lProcess1"/>
    <dgm:cxn modelId="{10E8853D-3EC4-43C5-AB5B-5787ACC909CB}" type="presParOf" srcId="{930B44FA-7A3A-45F2-9E41-ABB2C152B873}" destId="{45465C93-23AA-401A-9C50-5D0420465CA5}" srcOrd="1" destOrd="0" presId="urn:microsoft.com/office/officeart/2005/8/layout/lProcess1"/>
    <dgm:cxn modelId="{7D89E83C-2198-4E7E-A526-BDFCFFAA7A73}" type="presParOf" srcId="{930B44FA-7A3A-45F2-9E41-ABB2C152B873}" destId="{946D25C6-59E9-4EAD-A91C-8B56F01A4331}" srcOrd="2" destOrd="0" presId="urn:microsoft.com/office/officeart/2005/8/layout/lProcess1"/>
    <dgm:cxn modelId="{11255CC7-F6EF-4CE3-B93B-5F111ECD9AC0}" type="presParOf" srcId="{BC016855-AAE0-4092-AD83-CCDADCF15E9B}" destId="{215DD636-DF1F-4FCA-B390-5C1EF1FD4220}" srcOrd="5" destOrd="0" presId="urn:microsoft.com/office/officeart/2005/8/layout/lProcess1"/>
    <dgm:cxn modelId="{C53778C3-EAE5-4B4A-A94C-2E345707D6D7}" type="presParOf" srcId="{BC016855-AAE0-4092-AD83-CCDADCF15E9B}" destId="{877964EB-9F03-4B8E-AB4D-76F6152224FF}" srcOrd="6" destOrd="0" presId="urn:microsoft.com/office/officeart/2005/8/layout/lProcess1"/>
    <dgm:cxn modelId="{F783E288-076C-4AAD-9ADB-CAE1E12AA3BD}" type="presParOf" srcId="{877964EB-9F03-4B8E-AB4D-76F6152224FF}" destId="{CAFCF5CB-E486-4669-BBEC-DACF633CF6B8}" srcOrd="0" destOrd="0" presId="urn:microsoft.com/office/officeart/2005/8/layout/lProcess1"/>
    <dgm:cxn modelId="{AA4B65B0-1D2B-4716-9D2B-163E3388CE8E}" type="presParOf" srcId="{877964EB-9F03-4B8E-AB4D-76F6152224FF}" destId="{8D24658B-4D3E-4502-B899-095B8522CE11}" srcOrd="1" destOrd="0" presId="urn:microsoft.com/office/officeart/2005/8/layout/lProcess1"/>
    <dgm:cxn modelId="{887EED19-BD47-4C01-B637-69DDDD3E2209}" type="presParOf" srcId="{877964EB-9F03-4B8E-AB4D-76F6152224FF}" destId="{04BA1BDC-9F13-4252-8D5B-A99B53BF14B7}" srcOrd="2" destOrd="0" presId="urn:microsoft.com/office/officeart/2005/8/layout/lProcess1"/>
    <dgm:cxn modelId="{785D6E21-D4F7-4AE1-BD6D-C30941768330}" type="presParOf" srcId="{BC016855-AAE0-4092-AD83-CCDADCF15E9B}" destId="{BD87182E-9400-46A8-8F61-F7370B137E36}" srcOrd="7" destOrd="0" presId="urn:microsoft.com/office/officeart/2005/8/layout/lProcess1"/>
    <dgm:cxn modelId="{EF879D17-A9BC-4E51-9C5A-C190C3B70E39}" type="presParOf" srcId="{BC016855-AAE0-4092-AD83-CCDADCF15E9B}" destId="{7D3198A8-3062-4EA4-BB7D-4F77BB3CA4A1}" srcOrd="8" destOrd="0" presId="urn:microsoft.com/office/officeart/2005/8/layout/lProcess1"/>
    <dgm:cxn modelId="{4F1660A3-DD1A-45D8-ACB9-41FEA17BF53B}" type="presParOf" srcId="{7D3198A8-3062-4EA4-BB7D-4F77BB3CA4A1}" destId="{D7CA9835-AAED-46D1-AEFB-AF9B1EDF9728}" srcOrd="0" destOrd="0" presId="urn:microsoft.com/office/officeart/2005/8/layout/lProcess1"/>
    <dgm:cxn modelId="{B8B5712F-004E-479D-9A13-1FB715615982}" type="presParOf" srcId="{7D3198A8-3062-4EA4-BB7D-4F77BB3CA4A1}" destId="{8DC08160-72CD-4D2D-982B-FD61AEBAB3BC}" srcOrd="1" destOrd="0" presId="urn:microsoft.com/office/officeart/2005/8/layout/lProcess1"/>
    <dgm:cxn modelId="{6F56DCB9-84E6-4F5C-993D-B6F2F3BB2CBC}" type="presParOf" srcId="{7D3198A8-3062-4EA4-BB7D-4F77BB3CA4A1}" destId="{3FB6EFD8-12E1-4713-B9AE-B98BF47E8174}" srcOrd="2" destOrd="0" presId="urn:microsoft.com/office/officeart/2005/8/layout/lProcess1"/>
    <dgm:cxn modelId="{E039FBAE-F01B-4FC7-8739-85C4AB4C2F9C}" type="presParOf" srcId="{BC016855-AAE0-4092-AD83-CCDADCF15E9B}" destId="{8D884768-C5EE-4DEA-8C05-3B823676728E}" srcOrd="9" destOrd="0" presId="urn:microsoft.com/office/officeart/2005/8/layout/lProcess1"/>
    <dgm:cxn modelId="{E9ED43A6-15DF-4561-9137-1F5F76CEBE32}" type="presParOf" srcId="{BC016855-AAE0-4092-AD83-CCDADCF15E9B}" destId="{16AA7144-ED04-44FD-9132-F896AB6C0BE4}" srcOrd="10" destOrd="0" presId="urn:microsoft.com/office/officeart/2005/8/layout/lProcess1"/>
    <dgm:cxn modelId="{D0F5A514-EDEF-4B8B-8BB7-0B8D8190ED7E}" type="presParOf" srcId="{16AA7144-ED04-44FD-9132-F896AB6C0BE4}" destId="{58971AC9-A73F-4B9A-B2DC-35E69B79CEF4}" srcOrd="0" destOrd="0" presId="urn:microsoft.com/office/officeart/2005/8/layout/lProcess1"/>
    <dgm:cxn modelId="{EB2301A7-B1E9-436F-80DA-78C7313AB521}" type="presParOf" srcId="{16AA7144-ED04-44FD-9132-F896AB6C0BE4}" destId="{E7A20903-AE6A-4CAB-83B5-351948E578B8}" srcOrd="1" destOrd="0" presId="urn:microsoft.com/office/officeart/2005/8/layout/lProcess1"/>
    <dgm:cxn modelId="{7705A1CF-AA2D-44D9-B964-6308E1EA525F}" type="presParOf" srcId="{16AA7144-ED04-44FD-9132-F896AB6C0BE4}" destId="{85814F21-F1FA-4C44-A6ED-ED3234C69F5B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0167B-B476-4AF4-BA9E-4F27F281AF10}">
      <dsp:nvSpPr>
        <dsp:cNvPr id="0" name=""/>
        <dsp:cNvSpPr/>
      </dsp:nvSpPr>
      <dsp:spPr>
        <a:xfrm>
          <a:off x="1643" y="687721"/>
          <a:ext cx="1569389" cy="3923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/>
            <a:t>Ansøgning modtages</a:t>
          </a:r>
        </a:p>
      </dsp:txBody>
      <dsp:txXfrm>
        <a:off x="13134" y="699212"/>
        <a:ext cx="1546407" cy="369365"/>
      </dsp:txXfrm>
    </dsp:sp>
    <dsp:sp modelId="{2C31BB9A-79E4-4761-A8DE-33B7A213F1E6}">
      <dsp:nvSpPr>
        <dsp:cNvPr id="0" name=""/>
        <dsp:cNvSpPr/>
      </dsp:nvSpPr>
      <dsp:spPr>
        <a:xfrm rot="5400000">
          <a:off x="752007" y="1114399"/>
          <a:ext cx="68660" cy="68660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800CC-90DC-4AEF-B526-B6F417DA5BD3}">
      <dsp:nvSpPr>
        <dsp:cNvPr id="0" name=""/>
        <dsp:cNvSpPr/>
      </dsp:nvSpPr>
      <dsp:spPr>
        <a:xfrm>
          <a:off x="1643" y="1217390"/>
          <a:ext cx="1569389" cy="3923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/>
            <a:t>Generalforsamling</a:t>
          </a:r>
        </a:p>
      </dsp:txBody>
      <dsp:txXfrm>
        <a:off x="13134" y="1228881"/>
        <a:ext cx="1546407" cy="369365"/>
      </dsp:txXfrm>
    </dsp:sp>
    <dsp:sp modelId="{043E2BB2-9051-41F6-9FFB-C8FCAB10C794}">
      <dsp:nvSpPr>
        <dsp:cNvPr id="0" name=""/>
        <dsp:cNvSpPr/>
      </dsp:nvSpPr>
      <dsp:spPr>
        <a:xfrm>
          <a:off x="1888465" y="687721"/>
          <a:ext cx="1569389" cy="3923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/>
            <a:t>Sagen fremmes</a:t>
          </a:r>
        </a:p>
      </dsp:txBody>
      <dsp:txXfrm>
        <a:off x="1899956" y="699212"/>
        <a:ext cx="1546407" cy="369365"/>
      </dsp:txXfrm>
    </dsp:sp>
    <dsp:sp modelId="{009709FB-2AD8-4B32-99FB-6B99BC7B5CA9}">
      <dsp:nvSpPr>
        <dsp:cNvPr id="0" name=""/>
        <dsp:cNvSpPr/>
      </dsp:nvSpPr>
      <dsp:spPr>
        <a:xfrm rot="5400000">
          <a:off x="2638829" y="1114399"/>
          <a:ext cx="68660" cy="68660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8A442-8836-4395-A14D-1590281DA61B}">
      <dsp:nvSpPr>
        <dsp:cNvPr id="0" name=""/>
        <dsp:cNvSpPr/>
      </dsp:nvSpPr>
      <dsp:spPr>
        <a:xfrm>
          <a:off x="1807398" y="1217390"/>
          <a:ext cx="1731522" cy="169641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/>
            <a:t>Alle spørgsmål om økonomi, fremtidige afvanding mm. skal være afklaret.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>
              <a:solidFill>
                <a:schemeClr val="tx1"/>
              </a:solidFill>
            </a:rPr>
            <a:t>Anden lovgivning skal være afgjort på dette tidspunkt bl.a. NBL §3, VVM, mm</a:t>
          </a:r>
        </a:p>
      </dsp:txBody>
      <dsp:txXfrm>
        <a:off x="1857084" y="1267076"/>
        <a:ext cx="1632150" cy="1597043"/>
      </dsp:txXfrm>
    </dsp:sp>
    <dsp:sp modelId="{CB16CFA6-0265-4420-AA58-224E38904AAC}">
      <dsp:nvSpPr>
        <dsp:cNvPr id="0" name=""/>
        <dsp:cNvSpPr/>
      </dsp:nvSpPr>
      <dsp:spPr>
        <a:xfrm rot="5400000">
          <a:off x="2638829" y="3103167"/>
          <a:ext cx="68660" cy="68660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CAB04-4319-4C5A-98F4-206FE17BA06D}">
      <dsp:nvSpPr>
        <dsp:cNvPr id="0" name=""/>
        <dsp:cNvSpPr/>
      </dsp:nvSpPr>
      <dsp:spPr>
        <a:xfrm>
          <a:off x="1790747" y="3051127"/>
          <a:ext cx="1764825" cy="3923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/>
            <a:t>MKK godkender til høring</a:t>
          </a:r>
        </a:p>
      </dsp:txBody>
      <dsp:txXfrm>
        <a:off x="1802238" y="3062618"/>
        <a:ext cx="1741843" cy="369365"/>
      </dsp:txXfrm>
    </dsp:sp>
    <dsp:sp modelId="{C611613C-2A52-4ECF-976B-3F4369062987}">
      <dsp:nvSpPr>
        <dsp:cNvPr id="0" name=""/>
        <dsp:cNvSpPr/>
      </dsp:nvSpPr>
      <dsp:spPr>
        <a:xfrm>
          <a:off x="3775286" y="687721"/>
          <a:ext cx="1569389" cy="3923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/>
            <a:t>Offentlig høring 4 uger </a:t>
          </a:r>
        </a:p>
      </dsp:txBody>
      <dsp:txXfrm>
        <a:off x="3786777" y="699212"/>
        <a:ext cx="1546407" cy="369365"/>
      </dsp:txXfrm>
    </dsp:sp>
    <dsp:sp modelId="{45465C93-23AA-401A-9C50-5D0420465CA5}">
      <dsp:nvSpPr>
        <dsp:cNvPr id="0" name=""/>
        <dsp:cNvSpPr/>
      </dsp:nvSpPr>
      <dsp:spPr>
        <a:xfrm rot="5400000">
          <a:off x="4525651" y="1114399"/>
          <a:ext cx="68660" cy="68660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D25C6-59E9-4EAD-A91C-8B56F01A4331}">
      <dsp:nvSpPr>
        <dsp:cNvPr id="0" name=""/>
        <dsp:cNvSpPr/>
      </dsp:nvSpPr>
      <dsp:spPr>
        <a:xfrm>
          <a:off x="3775286" y="1217390"/>
          <a:ext cx="1569389" cy="80228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/>
            <a:t>Evt. offentligt møde forlænger med minimum 4 uger.</a:t>
          </a:r>
        </a:p>
      </dsp:txBody>
      <dsp:txXfrm>
        <a:off x="3798784" y="1240888"/>
        <a:ext cx="1522393" cy="755287"/>
      </dsp:txXfrm>
    </dsp:sp>
    <dsp:sp modelId="{CAFCF5CB-E486-4669-BBEC-DACF633CF6B8}">
      <dsp:nvSpPr>
        <dsp:cNvPr id="0" name=""/>
        <dsp:cNvSpPr/>
      </dsp:nvSpPr>
      <dsp:spPr>
        <a:xfrm>
          <a:off x="5622191" y="687721"/>
          <a:ext cx="1569389" cy="3923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/>
            <a:t>Bemærkninger modtages</a:t>
          </a:r>
        </a:p>
      </dsp:txBody>
      <dsp:txXfrm>
        <a:off x="5633682" y="699212"/>
        <a:ext cx="1546407" cy="369365"/>
      </dsp:txXfrm>
    </dsp:sp>
    <dsp:sp modelId="{8D24658B-4D3E-4502-B899-095B8522CE11}">
      <dsp:nvSpPr>
        <dsp:cNvPr id="0" name=""/>
        <dsp:cNvSpPr/>
      </dsp:nvSpPr>
      <dsp:spPr>
        <a:xfrm rot="5400000">
          <a:off x="6372555" y="1114399"/>
          <a:ext cx="68660" cy="68660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A1BDC-9F13-4252-8D5B-A99B53BF14B7}">
      <dsp:nvSpPr>
        <dsp:cNvPr id="0" name=""/>
        <dsp:cNvSpPr/>
      </dsp:nvSpPr>
      <dsp:spPr>
        <a:xfrm>
          <a:off x="5564390" y="1217390"/>
          <a:ext cx="1684990" cy="229085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/>
            <a:t>Hvidbog skrives, mindre bemærkninger kan indgå i endelig afgørelse.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/>
            <a:t>Hvis projekter ændres væsentligt skal processen starte forfra.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/>
            <a:t>Økonomi skal være afklaret inden godkendelse. </a:t>
          </a:r>
        </a:p>
      </dsp:txBody>
      <dsp:txXfrm>
        <a:off x="5613742" y="1266742"/>
        <a:ext cx="1586286" cy="2192149"/>
      </dsp:txXfrm>
    </dsp:sp>
    <dsp:sp modelId="{D7CA9835-AAED-46D1-AEFB-AF9B1EDF9728}">
      <dsp:nvSpPr>
        <dsp:cNvPr id="0" name=""/>
        <dsp:cNvSpPr/>
      </dsp:nvSpPr>
      <dsp:spPr>
        <a:xfrm>
          <a:off x="7469095" y="687721"/>
          <a:ext cx="1569389" cy="3923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/>
            <a:t>Sagen afgøres</a:t>
          </a:r>
        </a:p>
      </dsp:txBody>
      <dsp:txXfrm>
        <a:off x="7480586" y="699212"/>
        <a:ext cx="1546407" cy="369365"/>
      </dsp:txXfrm>
    </dsp:sp>
    <dsp:sp modelId="{8DC08160-72CD-4D2D-982B-FD61AEBAB3BC}">
      <dsp:nvSpPr>
        <dsp:cNvPr id="0" name=""/>
        <dsp:cNvSpPr/>
      </dsp:nvSpPr>
      <dsp:spPr>
        <a:xfrm rot="5400000">
          <a:off x="8219459" y="1114399"/>
          <a:ext cx="68660" cy="68660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6EFD8-12E1-4713-B9AE-B98BF47E8174}">
      <dsp:nvSpPr>
        <dsp:cNvPr id="0" name=""/>
        <dsp:cNvSpPr/>
      </dsp:nvSpPr>
      <dsp:spPr>
        <a:xfrm>
          <a:off x="7469095" y="1217390"/>
          <a:ext cx="1569389" cy="3923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/>
            <a:t>MKK godkender projekt.</a:t>
          </a:r>
        </a:p>
      </dsp:txBody>
      <dsp:txXfrm>
        <a:off x="7480586" y="1228881"/>
        <a:ext cx="1546407" cy="369365"/>
      </dsp:txXfrm>
    </dsp:sp>
    <dsp:sp modelId="{58971AC9-A73F-4B9A-B2DC-35E69B79CEF4}">
      <dsp:nvSpPr>
        <dsp:cNvPr id="0" name=""/>
        <dsp:cNvSpPr/>
      </dsp:nvSpPr>
      <dsp:spPr>
        <a:xfrm>
          <a:off x="9422898" y="687721"/>
          <a:ext cx="1569389" cy="3923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/>
            <a:t>4 ugers klagefrist</a:t>
          </a:r>
        </a:p>
      </dsp:txBody>
      <dsp:txXfrm>
        <a:off x="9434389" y="699212"/>
        <a:ext cx="1546407" cy="369365"/>
      </dsp:txXfrm>
    </dsp:sp>
    <dsp:sp modelId="{E7A20903-AE6A-4CAB-83B5-351948E578B8}">
      <dsp:nvSpPr>
        <dsp:cNvPr id="0" name=""/>
        <dsp:cNvSpPr/>
      </dsp:nvSpPr>
      <dsp:spPr>
        <a:xfrm rot="5400000">
          <a:off x="10173263" y="1114399"/>
          <a:ext cx="68660" cy="68660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14F21-F1FA-4C44-A6ED-ED3234C69F5B}">
      <dsp:nvSpPr>
        <dsp:cNvPr id="0" name=""/>
        <dsp:cNvSpPr/>
      </dsp:nvSpPr>
      <dsp:spPr>
        <a:xfrm>
          <a:off x="9258199" y="1217390"/>
          <a:ext cx="1898788" cy="3923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/>
            <a:t>Miljø- og Fødevareklagenævnet</a:t>
          </a:r>
        </a:p>
      </dsp:txBody>
      <dsp:txXfrm>
        <a:off x="9269690" y="1228881"/>
        <a:ext cx="1875806" cy="369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E1491-5CB0-4E17-A37F-4A00E1FB4081}" type="datetimeFigureOut">
              <a:rPr lang="da-DK"/>
              <a:pPr/>
              <a:t>11-08-2023</a:t>
            </a:fld>
            <a:endParaRPr lang="da-DK" dirty="0"/>
          </a:p>
          <a:p>
            <a:fld id="{F7E1D0A2-4A96-4398-8578-0A8EE2E4509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80" y="221822"/>
            <a:ext cx="1374798" cy="47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2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961AAA0-3196-4DD1-8F41-FA4C99371CF5}" type="datetimeFigureOut">
              <a:rPr lang="da-DK" smtClean="0"/>
              <a:pPr/>
              <a:t>11-08-2023</a:t>
            </a:fld>
            <a:endParaRPr lang="da-DK" dirty="0"/>
          </a:p>
          <a:p>
            <a:fld id="{4829B58A-2D04-4A2F-9F5F-2263F69ACF69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51" y="229395"/>
            <a:ext cx="1299949" cy="44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5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ED23-BE35-451B-AE78-232AE1924347}" type="datetime1">
              <a:rPr lang="da-DK" smtClean="0"/>
              <a:t>11-08-2023</a:t>
            </a:fld>
            <a:endParaRPr lang="da-DK" dirty="0"/>
          </a:p>
          <a:p>
            <a:fld id="{4829B58A-2D04-4A2F-9F5F-2263F69ACF69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7785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§ 38 er privat pumpelag vandløb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Ændringer efter afgørelse fra Naturmiljøklagenævn på sagen i Karsemosen landvindingslag om ændring i vedtægter, fra 2015. Halsnæs / Gribskov kommuner.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2E9C-18D8-4C72-9A25-2869C3D4842D}" type="datetime1">
              <a:rPr lang="da-DK" smtClean="0"/>
              <a:t>11-08-2023</a:t>
            </a:fld>
            <a:endParaRPr lang="da-DK"/>
          </a:p>
          <a:p>
            <a:fld id="{4829B58A-2D04-4A2F-9F5F-2263F69ACF69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0527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Vores jurist mener ikke Landbrugsministeren ( i dag </a:t>
            </a:r>
            <a:r>
              <a:rPr lang="da-DK" sz="14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Miljø- og Fødevareministeren) skal spøges i dag. Men det er kommunen der er myndighed i dag.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0483F-80ED-4707-A32C-F67623DB8F7B}" type="datetime1">
              <a:rPr lang="da-DK" smtClean="0"/>
              <a:t>11-08-2023</a:t>
            </a:fld>
            <a:endParaRPr lang="da-DK"/>
          </a:p>
          <a:p>
            <a:fld id="{4829B58A-2D04-4A2F-9F5F-2263F69ACF69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1217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Sager om ændringer af vedtægter samt ændret af afvanding dvs. også nedlæggelse skal håndteres efter vandløbslovens alm bestemmelser, og klage muligheder!!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0" dirty="0"/>
              <a:t>Kapitel 9. Udpumpningsanlæg med </a:t>
            </a:r>
            <a:r>
              <a:rPr lang="da-DK" sz="1400" b="0" dirty="0" err="1"/>
              <a:t>digeanlæg</a:t>
            </a:r>
            <a:r>
              <a:rPr lang="da-DK" sz="1400" b="0" dirty="0"/>
              <a:t> til afvanding samt anlæg med </a:t>
            </a:r>
            <a:r>
              <a:rPr lang="da-DK" sz="1400" b="0" dirty="0" err="1"/>
              <a:t>digeanlæg</a:t>
            </a:r>
            <a:r>
              <a:rPr lang="da-DK" sz="1400" b="0" dirty="0"/>
              <a:t> til indtagning og </a:t>
            </a:r>
            <a:r>
              <a:rPr lang="da-DK" sz="1400" b="0" dirty="0" err="1"/>
              <a:t>indpumpning</a:t>
            </a:r>
            <a:r>
              <a:rPr lang="da-DK" sz="1400" b="0" dirty="0"/>
              <a:t> samt videreledning af vand til </a:t>
            </a:r>
            <a:r>
              <a:rPr lang="da-DK" sz="1400" b="0" dirty="0" err="1"/>
              <a:t>bevanding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§§38-46a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§45 Enhver, der lider tab ved oprettelse eller ændring af offentlige pumpelag, har ret til erstatning.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80E42-3F24-4C53-9558-D52F2E704D00}" type="datetime1">
              <a:rPr lang="da-DK" smtClean="0"/>
              <a:t>11-08-2023</a:t>
            </a:fld>
            <a:endParaRPr lang="da-DK"/>
          </a:p>
          <a:p>
            <a:fld id="{4829B58A-2D04-4A2F-9F5F-2263F69ACF69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288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12192000" cy="6847660"/>
          </a:xfrm>
          <a:prstGeom prst="rect">
            <a:avLst/>
          </a:prstGeom>
        </p:spPr>
      </p:pic>
      <p:sp>
        <p:nvSpPr>
          <p:cNvPr id="8" name="Pladsholder til titel 1"/>
          <p:cNvSpPr>
            <a:spLocks noGrp="1"/>
          </p:cNvSpPr>
          <p:nvPr>
            <p:ph type="title"/>
          </p:nvPr>
        </p:nvSpPr>
        <p:spPr>
          <a:xfrm>
            <a:off x="329681" y="1749308"/>
            <a:ext cx="8839486" cy="17543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idx="1" hasCustomPrompt="1"/>
          </p:nvPr>
        </p:nvSpPr>
        <p:spPr>
          <a:xfrm>
            <a:off x="329681" y="5342401"/>
            <a:ext cx="8285813" cy="368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Skriv navn / dato</a:t>
            </a: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5" y="6323478"/>
            <a:ext cx="3192404" cy="4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8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rø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12192000" cy="6847660"/>
          </a:xfrm>
          <a:prstGeom prst="rect">
            <a:avLst/>
          </a:prstGeom>
        </p:spPr>
      </p:pic>
      <p:sp>
        <p:nvSpPr>
          <p:cNvPr id="10" name="Pladsholder til titel 1"/>
          <p:cNvSpPr>
            <a:spLocks noGrp="1"/>
          </p:cNvSpPr>
          <p:nvPr>
            <p:ph type="title"/>
          </p:nvPr>
        </p:nvSpPr>
        <p:spPr>
          <a:xfrm>
            <a:off x="329681" y="1749308"/>
            <a:ext cx="8839486" cy="17543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idx="1" hasCustomPrompt="1"/>
          </p:nvPr>
        </p:nvSpPr>
        <p:spPr>
          <a:xfrm>
            <a:off x="329681" y="5342401"/>
            <a:ext cx="8285813" cy="368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Skriv navn / dato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5" y="6323478"/>
            <a:ext cx="3192404" cy="4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6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12192000" cy="6847660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8767555" y="5341966"/>
            <a:ext cx="213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- et lidt bedre liv</a:t>
            </a:r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8919955" y="5494366"/>
            <a:ext cx="213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- et lidt bedre liv</a:t>
            </a:r>
            <a:endParaRPr lang="da-DK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957848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151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16" b="5074"/>
          <a:stretch/>
        </p:blipFill>
        <p:spPr>
          <a:xfrm>
            <a:off x="0" y="4104525"/>
            <a:ext cx="12192000" cy="2753475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0"/>
            <a:ext cx="12192000" cy="1568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9682" y="230650"/>
            <a:ext cx="10875600" cy="749433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9682" y="1620000"/>
            <a:ext cx="10875600" cy="1844608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0" y="6597394"/>
            <a:ext cx="174701" cy="21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Foto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05" b="5077"/>
          <a:stretch/>
        </p:blipFill>
        <p:spPr>
          <a:xfrm>
            <a:off x="0" y="4104000"/>
            <a:ext cx="12192000" cy="275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9681" y="230912"/>
            <a:ext cx="10873855" cy="749696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9681" y="1620000"/>
            <a:ext cx="10873854" cy="1844608"/>
          </a:xfrm>
        </p:spPr>
        <p:txBody>
          <a:bodyPr wrap="square">
            <a:spAutoFit/>
          </a:bodyPr>
          <a:lstStyle>
            <a:lvl1pPr marL="0" indent="0">
              <a:buClr>
                <a:schemeClr val="tx1"/>
              </a:buClr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0" y="6597394"/>
            <a:ext cx="174701" cy="21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s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12192000" cy="6847660"/>
          </a:xfrm>
          <a:prstGeom prst="rect">
            <a:avLst/>
          </a:prstGeom>
        </p:spPr>
      </p:pic>
      <p:sp>
        <p:nvSpPr>
          <p:cNvPr id="13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329681" y="1749308"/>
            <a:ext cx="8839486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Husk at afslutte</a:t>
            </a:r>
          </a:p>
        </p:txBody>
      </p:sp>
      <p:sp>
        <p:nvSpPr>
          <p:cNvPr id="14" name="Pladsholder til tekst 2"/>
          <p:cNvSpPr>
            <a:spLocks noGrp="1"/>
          </p:cNvSpPr>
          <p:nvPr>
            <p:ph idx="1" hasCustomPrompt="1"/>
          </p:nvPr>
        </p:nvSpPr>
        <p:spPr>
          <a:xfrm>
            <a:off x="329681" y="5342401"/>
            <a:ext cx="8285813" cy="368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Skriv navn / dato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5" y="6323478"/>
            <a:ext cx="3192404" cy="4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7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29680" y="365125"/>
            <a:ext cx="10873855" cy="16174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29681" y="3053592"/>
            <a:ext cx="8293026" cy="3347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97618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5" r:id="rId3"/>
    <p:sldLayoutId id="2147483662" r:id="rId4"/>
    <p:sldLayoutId id="2147483676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4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0" b="2404"/>
          <a:stretch/>
        </p:blipFill>
        <p:spPr>
          <a:xfrm>
            <a:off x="1" y="1"/>
            <a:ext cx="12191998" cy="8055446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27"/>
          <a:stretch/>
        </p:blipFill>
        <p:spPr>
          <a:xfrm>
            <a:off x="0" y="6198919"/>
            <a:ext cx="12192000" cy="69661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33350" y="1733551"/>
            <a:ext cx="10229849" cy="1876424"/>
          </a:xfrm>
        </p:spPr>
        <p:txBody>
          <a:bodyPr/>
          <a:lstStyle/>
          <a:p>
            <a:r>
              <a:rPr lang="da-DK" sz="4000" dirty="0"/>
              <a:t>Lovgivningen ved </a:t>
            </a:r>
            <a:br>
              <a:rPr lang="da-DK" sz="4000" dirty="0"/>
            </a:br>
            <a:r>
              <a:rPr lang="da-DK" sz="4000" dirty="0"/>
              <a:t>Landvindingslag Søborg Sø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4294967295"/>
          </p:nvPr>
        </p:nvSpPr>
        <p:spPr>
          <a:xfrm>
            <a:off x="329681" y="5342401"/>
            <a:ext cx="8285813" cy="563099"/>
          </a:xfrm>
        </p:spPr>
        <p:txBody>
          <a:bodyPr>
            <a:no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November 2018</a:t>
            </a:r>
          </a:p>
          <a:p>
            <a:r>
              <a:rPr lang="da-DK" sz="1000" dirty="0">
                <a:solidFill>
                  <a:schemeClr val="bg1"/>
                </a:solidFill>
              </a:rPr>
              <a:t>Christian Lundberg, Skov og landskabsingeniør</a:t>
            </a:r>
          </a:p>
          <a:p>
            <a:r>
              <a:rPr lang="da-DK" sz="1000" dirty="0">
                <a:solidFill>
                  <a:schemeClr val="bg1"/>
                </a:solidFill>
              </a:rPr>
              <a:t>Team natur og Vand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5" y="6335353"/>
            <a:ext cx="3192404" cy="440728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5" t="4851"/>
          <a:stretch/>
        </p:blipFill>
        <p:spPr>
          <a:xfrm>
            <a:off x="9167750" y="380009"/>
            <a:ext cx="3024249" cy="651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6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Vandløbsloven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9681" y="1794474"/>
            <a:ext cx="9621841" cy="4564839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dirty="0"/>
              <a:t>Kommunen er myndighed jf. LV §§38-46a.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dirty="0"/>
              <a:t>Nedlæggelse håndteres efter LV § 44: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1600" dirty="0"/>
              <a:t>§ 44</a:t>
            </a:r>
            <a:r>
              <a:rPr lang="da-DK" sz="1600" b="1" dirty="0"/>
              <a:t>.</a:t>
            </a:r>
            <a:r>
              <a:rPr lang="da-DK" sz="1600" dirty="0"/>
              <a:t> Inden ophævelse af et pumpelag fastlægger vandløbsmyndigheden de fremtidige afvandingsforhold inden for pumpelagets område.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dirty="0"/>
              <a:t>Ændring af pumpelag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1600" dirty="0"/>
              <a:t>§ 46 a. Vandløbsmyndigheden må ikke uden miljø- og fødevareministerens forudgående tilladelse godkende ændring eller omlægning af udpumpningsanlæg med henblik på yderligere grundvandssænkning i lavbundsområder i landzone eller sommerhusområder.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1600" dirty="0"/>
              <a:t>Bek. 834 af 27/6 2016 om vandløbsregulering og –restaurering m.v.                    § 7 vandløbsmyndigheden kan træffe beslutning om oprettelse eller ændring af offentlige pumpelag.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a-DK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868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Vedtægter for laget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9682" y="4594824"/>
            <a:ext cx="9814443" cy="1051570"/>
          </a:xfr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Landvæsenskommissionen opgaver er overgået til kommunen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Overlandvæsenskommissionen er i dag Miljø- og Fødevareklagenævnet, reguleringssagen, samt taksationskommissionen (økonomi)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CFE353A-E3AF-494E-9BC3-028E762DE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82" y="1771649"/>
            <a:ext cx="9639844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2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l: højre 22">
            <a:extLst>
              <a:ext uri="{FF2B5EF4-FFF2-40B4-BE49-F238E27FC236}">
                <a16:creationId xmlns:a16="http://schemas.microsoft.com/office/drawing/2014/main" id="{AE41E6B4-4041-4B34-A392-7DED395054A3}"/>
              </a:ext>
            </a:extLst>
          </p:cNvPr>
          <p:cNvSpPr/>
          <p:nvPr/>
        </p:nvSpPr>
        <p:spPr>
          <a:xfrm>
            <a:off x="104775" y="3033236"/>
            <a:ext cx="11841479" cy="3272314"/>
          </a:xfrm>
          <a:custGeom>
            <a:avLst/>
            <a:gdLst>
              <a:gd name="connsiteX0" fmla="*/ 0 w 11841479"/>
              <a:gd name="connsiteY0" fmla="*/ 1141571 h 4566285"/>
              <a:gd name="connsiteX1" fmla="*/ 9558337 w 11841479"/>
              <a:gd name="connsiteY1" fmla="*/ 1141571 h 4566285"/>
              <a:gd name="connsiteX2" fmla="*/ 9558337 w 11841479"/>
              <a:gd name="connsiteY2" fmla="*/ 0 h 4566285"/>
              <a:gd name="connsiteX3" fmla="*/ 11841479 w 11841479"/>
              <a:gd name="connsiteY3" fmla="*/ 2283143 h 4566285"/>
              <a:gd name="connsiteX4" fmla="*/ 9558337 w 11841479"/>
              <a:gd name="connsiteY4" fmla="*/ 4566285 h 4566285"/>
              <a:gd name="connsiteX5" fmla="*/ 9558337 w 11841479"/>
              <a:gd name="connsiteY5" fmla="*/ 3424714 h 4566285"/>
              <a:gd name="connsiteX6" fmla="*/ 0 w 11841479"/>
              <a:gd name="connsiteY6" fmla="*/ 3424714 h 4566285"/>
              <a:gd name="connsiteX7" fmla="*/ 0 w 11841479"/>
              <a:gd name="connsiteY7" fmla="*/ 1141571 h 4566285"/>
              <a:gd name="connsiteX0" fmla="*/ 0 w 11841479"/>
              <a:gd name="connsiteY0" fmla="*/ 0 h 3424714"/>
              <a:gd name="connsiteX1" fmla="*/ 9558337 w 11841479"/>
              <a:gd name="connsiteY1" fmla="*/ 0 h 3424714"/>
              <a:gd name="connsiteX2" fmla="*/ 11177587 w 11841479"/>
              <a:gd name="connsiteY2" fmla="*/ 1429 h 3424714"/>
              <a:gd name="connsiteX3" fmla="*/ 11841479 w 11841479"/>
              <a:gd name="connsiteY3" fmla="*/ 1141572 h 3424714"/>
              <a:gd name="connsiteX4" fmla="*/ 9558337 w 11841479"/>
              <a:gd name="connsiteY4" fmla="*/ 3424714 h 3424714"/>
              <a:gd name="connsiteX5" fmla="*/ 9558337 w 11841479"/>
              <a:gd name="connsiteY5" fmla="*/ 2283143 h 3424714"/>
              <a:gd name="connsiteX6" fmla="*/ 0 w 11841479"/>
              <a:gd name="connsiteY6" fmla="*/ 2283143 h 3424714"/>
              <a:gd name="connsiteX7" fmla="*/ 0 w 11841479"/>
              <a:gd name="connsiteY7" fmla="*/ 0 h 3424714"/>
              <a:gd name="connsiteX0" fmla="*/ 0 w 11841479"/>
              <a:gd name="connsiteY0" fmla="*/ 0 h 2310289"/>
              <a:gd name="connsiteX1" fmla="*/ 9558337 w 11841479"/>
              <a:gd name="connsiteY1" fmla="*/ 0 h 2310289"/>
              <a:gd name="connsiteX2" fmla="*/ 11177587 w 11841479"/>
              <a:gd name="connsiteY2" fmla="*/ 1429 h 2310289"/>
              <a:gd name="connsiteX3" fmla="*/ 11841479 w 11841479"/>
              <a:gd name="connsiteY3" fmla="*/ 1141572 h 2310289"/>
              <a:gd name="connsiteX4" fmla="*/ 11187112 w 11841479"/>
              <a:gd name="connsiteY4" fmla="*/ 2310289 h 2310289"/>
              <a:gd name="connsiteX5" fmla="*/ 9558337 w 11841479"/>
              <a:gd name="connsiteY5" fmla="*/ 2283143 h 2310289"/>
              <a:gd name="connsiteX6" fmla="*/ 0 w 11841479"/>
              <a:gd name="connsiteY6" fmla="*/ 2283143 h 2310289"/>
              <a:gd name="connsiteX7" fmla="*/ 0 w 11841479"/>
              <a:gd name="connsiteY7" fmla="*/ 0 h 231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1479" h="2310289">
                <a:moveTo>
                  <a:pt x="0" y="0"/>
                </a:moveTo>
                <a:lnTo>
                  <a:pt x="9558337" y="0"/>
                </a:lnTo>
                <a:lnTo>
                  <a:pt x="11177587" y="1429"/>
                </a:lnTo>
                <a:lnTo>
                  <a:pt x="11841479" y="1141572"/>
                </a:lnTo>
                <a:lnTo>
                  <a:pt x="11187112" y="2310289"/>
                </a:lnTo>
                <a:lnTo>
                  <a:pt x="9558337" y="2283143"/>
                </a:lnTo>
                <a:lnTo>
                  <a:pt x="0" y="228314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3E10ED-665A-433A-BADE-E1F88C30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82" y="516400"/>
            <a:ext cx="10875600" cy="749433"/>
          </a:xfrm>
        </p:spPr>
        <p:txBody>
          <a:bodyPr/>
          <a:lstStyle/>
          <a:p>
            <a:r>
              <a:rPr lang="da-DK" sz="2800" dirty="0"/>
              <a:t>Bek. Nr. 834 af 27. juni 2016</a:t>
            </a:r>
            <a:br>
              <a:rPr lang="da-DK" sz="2800" dirty="0"/>
            </a:br>
            <a:r>
              <a:rPr lang="da-DK" sz="2800" dirty="0"/>
              <a:t>om vandløbsregulering og -restaurering m.v.</a:t>
            </a:r>
            <a:br>
              <a:rPr lang="da-DK" sz="2800" dirty="0"/>
            </a:br>
            <a:endParaRPr lang="da-DK" sz="28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1F7C155-00EF-4D1B-96A8-FC82EDE56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82" y="1791450"/>
            <a:ext cx="11675700" cy="8853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§ 7. Vandløbsmyndigheden kan træffe beslutning om oprettelse eller ændring af offentlige pumpelag.</a:t>
            </a:r>
          </a:p>
          <a:p>
            <a:pPr marL="900000">
              <a:spcAft>
                <a:spcPts val="1000"/>
              </a:spcAft>
            </a:pPr>
            <a:r>
              <a:rPr lang="da-DK" sz="1600" dirty="0"/>
              <a:t>Stk. 2. Vandløbsmyndigheden fastsætter, hvilke områder der skal høre under pumpelaget, og udfærdiger en vedtægt for laget.</a:t>
            </a: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C92CE6FD-FFC4-49FB-9F7C-6DA962B248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8232492"/>
              </p:ext>
            </p:extLst>
          </p:nvPr>
        </p:nvGraphicFramePr>
        <p:xfrm>
          <a:off x="104775" y="2571750"/>
          <a:ext cx="11158631" cy="4195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23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99201" y="2526548"/>
            <a:ext cx="8839486" cy="923330"/>
          </a:xfrm>
        </p:spPr>
        <p:txBody>
          <a:bodyPr/>
          <a:lstStyle/>
          <a:p>
            <a:r>
              <a:rPr lang="da-DK" dirty="0"/>
              <a:t>Spørgsmål?</a:t>
            </a:r>
          </a:p>
        </p:txBody>
      </p:sp>
    </p:spTree>
    <p:extLst>
      <p:ext uri="{BB962C8B-B14F-4D97-AF65-F5344CB8AC3E}">
        <p14:creationId xmlns:p14="http://schemas.microsoft.com/office/powerpoint/2010/main" val="706536040"/>
      </p:ext>
    </p:extLst>
  </p:cSld>
  <p:clrMapOvr>
    <a:masterClrMapping/>
  </p:clrMapOvr>
</p:sld>
</file>

<file path=ppt/theme/theme1.xml><?xml version="1.0" encoding="utf-8"?>
<a:theme xmlns:a="http://schemas.openxmlformats.org/drawingml/2006/main" name="GK Design v01">
  <a:themeElements>
    <a:clrScheme name="GK design 2016">
      <a:dk1>
        <a:sysClr val="windowText" lastClr="000000"/>
      </a:dk1>
      <a:lt1>
        <a:sysClr val="window" lastClr="FFFFFF"/>
      </a:lt1>
      <a:dk2>
        <a:srgbClr val="105176"/>
      </a:dk2>
      <a:lt2>
        <a:srgbClr val="E0D5BB"/>
      </a:lt2>
      <a:accent1>
        <a:srgbClr val="90B03E"/>
      </a:accent1>
      <a:accent2>
        <a:srgbClr val="9A1915"/>
      </a:accent2>
      <a:accent3>
        <a:srgbClr val="6FADAB"/>
      </a:accent3>
      <a:accent4>
        <a:srgbClr val="6A364E"/>
      </a:accent4>
      <a:accent5>
        <a:srgbClr val="CC6737"/>
      </a:accent5>
      <a:accent6>
        <a:srgbClr val="FFCE44"/>
      </a:accent6>
      <a:hlink>
        <a:srgbClr val="D5DBD9"/>
      </a:hlink>
      <a:folHlink>
        <a:srgbClr val="4A6525"/>
      </a:folHlink>
    </a:clrScheme>
    <a:fontScheme name="GK design 201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6026</TotalTime>
  <Words>423</Words>
  <Application>Microsoft Office PowerPoint</Application>
  <PresentationFormat>Widescreen</PresentationFormat>
  <Paragraphs>51</Paragraphs>
  <Slides>5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Wingdings</vt:lpstr>
      <vt:lpstr>GK Design v01</vt:lpstr>
      <vt:lpstr>Lovgivningen ved  Landvindingslag Søborg Sø </vt:lpstr>
      <vt:lpstr>Vandløbsloven</vt:lpstr>
      <vt:lpstr>Vedtægter for laget</vt:lpstr>
      <vt:lpstr>Bek. Nr. 834 af 27. juni 2016 om vandløbsregulering og -restaurering m.v. </vt:lpstr>
      <vt:lpstr>Spørgsmål?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Christoffer Tange</dc:creator>
  <cp:lastModifiedBy>Mathilde Donslund Fyhn</cp:lastModifiedBy>
  <cp:revision>122</cp:revision>
  <dcterms:created xsi:type="dcterms:W3CDTF">2016-12-14T09:36:16Z</dcterms:created>
  <dcterms:modified xsi:type="dcterms:W3CDTF">2023-08-11T06:49:29Z</dcterms:modified>
</cp:coreProperties>
</file>